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30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FABF8-24AE-46D1-8511-B0E5D3596328}" type="datetimeFigureOut">
              <a:rPr lang="en-NZ" smtClean="0"/>
              <a:t>22/02/2013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CC063-CCE1-437A-A1A9-765B284E6B6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50887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FABF8-24AE-46D1-8511-B0E5D3596328}" type="datetimeFigureOut">
              <a:rPr lang="en-NZ" smtClean="0"/>
              <a:t>22/02/2013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CC063-CCE1-437A-A1A9-765B284E6B6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001430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FABF8-24AE-46D1-8511-B0E5D3596328}" type="datetimeFigureOut">
              <a:rPr lang="en-NZ" smtClean="0"/>
              <a:t>22/02/2013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CC063-CCE1-437A-A1A9-765B284E6B6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4168101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FABF8-24AE-46D1-8511-B0E5D3596328}" type="datetimeFigureOut">
              <a:rPr lang="en-NZ" smtClean="0"/>
              <a:t>22/02/2013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CC063-CCE1-437A-A1A9-765B284E6B6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5896351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FABF8-24AE-46D1-8511-B0E5D3596328}" type="datetimeFigureOut">
              <a:rPr lang="en-NZ" smtClean="0"/>
              <a:t>22/02/2013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CC063-CCE1-437A-A1A9-765B284E6B6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794384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FABF8-24AE-46D1-8511-B0E5D3596328}" type="datetimeFigureOut">
              <a:rPr lang="en-NZ" smtClean="0"/>
              <a:t>22/02/2013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CC063-CCE1-437A-A1A9-765B284E6B6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327184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FABF8-24AE-46D1-8511-B0E5D3596328}" type="datetimeFigureOut">
              <a:rPr lang="en-NZ" smtClean="0"/>
              <a:t>22/02/2013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CC063-CCE1-437A-A1A9-765B284E6B6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3198165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FABF8-24AE-46D1-8511-B0E5D3596328}" type="datetimeFigureOut">
              <a:rPr lang="en-NZ" smtClean="0"/>
              <a:t>22/02/2013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CC063-CCE1-437A-A1A9-765B284E6B6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0678347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FABF8-24AE-46D1-8511-B0E5D3596328}" type="datetimeFigureOut">
              <a:rPr lang="en-NZ" smtClean="0"/>
              <a:t>22/02/2013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CC063-CCE1-437A-A1A9-765B284E6B6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8849779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FABF8-24AE-46D1-8511-B0E5D3596328}" type="datetimeFigureOut">
              <a:rPr lang="en-NZ" smtClean="0"/>
              <a:t>22/02/2013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CC063-CCE1-437A-A1A9-765B284E6B6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6427477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FABF8-24AE-46D1-8511-B0E5D3596328}" type="datetimeFigureOut">
              <a:rPr lang="en-NZ" smtClean="0"/>
              <a:t>22/02/2013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1CC063-CCE1-437A-A1A9-765B284E6B6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9474467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FABF8-24AE-46D1-8511-B0E5D3596328}" type="datetimeFigureOut">
              <a:rPr lang="en-NZ" smtClean="0"/>
              <a:t>22/02/2013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1CC063-CCE1-437A-A1A9-765B284E6B62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356103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NZ"/>
          </a:p>
        </p:txBody>
      </p:sp>
      <p:pic>
        <p:nvPicPr>
          <p:cNvPr id="1026" name="Picture 2" descr="https://encrypted-tbn1.gstatic.com/images?q=tbn:ANd9GcRpoV2zoYjPxDXnJpBtJSAwpuhVzJRYRIqUc0l7Mq4JeDLlVUP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124744"/>
            <a:ext cx="4451404" cy="345638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883061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AutoShape 2" descr="data:image/jpeg;base64,/9j/4AAQSkZJRgABAQAAAQABAAD/2wCEAAkGBhQQEBUUEBAVFBQVEBQPEBAVFRQVFBQQFBQVFBQQFBcXHCYeGBkkGRQVHy8gIycpLCwsFR4xNTAqNScrLCkBCQoKDgwOFw8PGiwfHSUsLCwrLSksKSwvLCkpKSksLCksMCksLCksLCwsKSksLCksKSwsLCwqKSkpLCksKSksKv/AABEIALcBEwMBIgACEQEDEQH/xAAcAAABBAMBAAAAAAAAAAAAAAAAAQMEBwIFBgj/xABHEAABAwICBQkGAwUGBQUAAAABAAIDBBESIQUGMUFRBxMiMmFxgZGxFEJSocHRYnLwIzODkuFTgqKjstIkNEPC8QgVFkST/8QAGwEBAAIDAQEAAAAAAAAAAAAAAAECAwQFBgf/xAAvEQACAQIEBgECBQUAAAAAAAAAAQIDEQQSITEFE0FRYXGRMoEUIiOx8CQzQqHR/9oADAMBAAIRAxEAPwC38YS84FHQhYkc4Ec4FHQgJHOBKHBRkqAlXQowcnGyqQOoWIesihAJUw8lY4ihJJQo4lKzbMgHULEOWSEAhCEJBCEIBUIQoAIQhACEIQAhCEAlkJUIBEJUikAhCEAIQhAQ0IQoAIQlsgBCLIsgBCXClDDwQCXSPrWs6z2t/M4D1KrfX/lZip2yU9GecnLHxmZp6ETyC27SL43g8MgRt3KjHVhcSS0E3uXHM/PM9qEHrCfWikZk+sp2ntmi/wByaodZ6Sol5qCrhlksXc2x4cSBtIttsvLVLWNAAezLMl4bdxyOQubbbbslutGMPXhkLDsu1+FwysRdrQRtPmgPTpCRUhqzrLPRvc7n3yBwAcyR7ngke90thtlcK09Aa3w1bLi4cOu3aQe7gsU6sab/AD6Lv0/nsyRg5bG8BTjZUw6pjFrysGI2aC5rS48ACbk9iccwhZE7q6KEgOSrXVOlI4f3kjW8ASLnuG0rntaOVGlohhB5+YgERMIs0HYZHbG7dmZ7FIsdkhUBpLljrZ3EMfzDNwiaB4Y3XcfCygN19qT16yY/xZPoUIPSACMJ4LzbJri87aqY975PqVHk1mB2yyHvJPqUB6Yc4Dabd6bfWRjbIwd72j1K8yP08w7S8+ATJ04zg7/CgPTTtNQDbUwj+LH91lT6WhkNo54nng2Rjj5ArzCdPN+B381vRI3WOxuGm/5ygPVKFSOp3LMYnCOqxOj2YicT2DiCcyOw37LKy9Pabc6lZPSHnYnHFI+PMiO23ja+3eLZ71jq1OXByte3RF4RzSSOiLwNpHmlXF6P0i2UAtN7rZw15i94AbwSAP6LjU+MwbtONl7NuWEktmdChMUla2QXae8Xv5cQn12oTjOKlF3RptNOzEQlSK5AIQhSBuyWyYEhS86UA9ZFkzzpRzpQD9kqY54o50oB9U3y562gPipIJXh7MUtQGuLWDE0YGvttIF3dmMbzlZesmsIoqSWofYiNhcG/E85MZ4uIHivK9bXPnlfLM7E+R5kkcd7nHF5Z3t3BQQIxu8kj/UeHd3LvdXOSl8wD57RYgH82T+1wEZPc33b7h33I2Frk21a5x7amVuLa6BpFwA04TM4b+kC0D8LuAK7is1fk50zQynnL4iXHpE9+/uQHIae5HXxtJpnYsr4c7+X2v3LgRzlPIWuBY5uTmnh9W9u5ehNWNZRLeOoykGWeV+7tC1+vfJ5HXxl0dmTgExybnH4H9h2XUgqWmrOcF23J3gNc4jvsCpmjtOPppGyxuIIOYIsHN3tde2S5d0To3uZI0tc1xjew7Q5psWnuOXknMXC3kPsqyippxkrolNp3R6E0XXQ6Qp2yBoc1wzBGbXb28QU5orRb6eRx9qkdGf3cNo24eIL2gF/ZfPtKqnk21oNPUiOR37OYhh4Nk2Nd47PLgroXkcVzcJN04yaT2fg6lNxqRUmjntNaYbjcxsGN4c0uLozZ3vWa613HYCRx28OS1p5QeYHs9GQXtGCWos24f7wb+K97ncchns7jWOilkppGU8mCRzCGOO7iAdxIuL7r3VDxULonubI0tcxxa5p2tI2grY4ZRjX/ALjvZ7X38vx4K4ieRflRIptGSVD7klzndIkkk9pcT6lZV9JBALGbG/e2MXA7MRy8lEq9KuILWEhvvW97v7F0vJ3ycnSbjJNJzVOx2EuFscj8iWMvkLAi7je1wLHd6a6RzbXOOfK2+QKQSD4fmvQ8PJHolu2Eu7XVEn0cApcfJpolv/1Ij3yyH1kUZvROU83c7+H5o5z8IXpqPUTRbdlFS+IDv9RKkM1Y0azZSUY/hQfUKMy7oZTy2ZR2eabLh8QXrCPR1Czqw0je6OAegVX8vNfCGUsMIjvikndgDcm2DG3w9pd5JmXRjKU6W32FWVyI63vgrBSSOJiqLhgJybO0Xa4cMQBb23bwVZHI3HitxqvIW19K5psW1cDge6Vqm46npOq1QYJHSQHmy8EPYMmXO17bdU7chlnu38tW6TjgnfA5zwWuwl5s5l7A94Gasaeoaxhe5wDGguLt2EbxxVLaTLp6iSUi2N7n24AnJvgPRed4rhMPpK1pP+XOrgqk5XTeiOkY/wBkkD43u6RuWi2A+F8suCsKjqRJG1494XVc0kRfTMB2i+ZIGQJAGa7fVi/szL9oWvwStJVpUm9LP/T3+C3EIpwU+t7G1SJUi9YccLIQhAQ0IQgBCEIAQ7ZklQgKb5ddNygw0t2805gqXgXxlzXSMAduw22dt+AVX6J0Y6qqIoGdaSRsd9trnpO7gLnuC6HlT0pz+lqg3uInNpm90TQHf5mLzW15EtEc7WyTHZDFZp4SSktv/K1/mhBamitBNp24WttazAPhjYMDGeAHmSd6mugWwECebTttmTfgAFIOR0xq8JukOjINjxvP4vuo9Hp+alsyqjJbfCJRnlx7V25pG8HfJRptHseC12YItYi6Apzle1fYSyvp7Fklopy3Zjt+zk8QC09rW8VXrMwrx1g1QkEM0UFnwysIdCdrXbWvZ2hwBHcqPi6DiyQYSHlrrg9FwycCAL7R8lAFbkcv0VfmpOnPa6ON5PTA5uT87cr+IsfFUUahvui/aGO/7rLu+STTGGeSE5CRuNgOXTZtyufdPyXI4vQ5lDOt46/br/37G3hZ2ll7lrkLSaY1Zp6g3lha4kWxZtdbcMTSCt4Sm5B915KNSUHeLs/B0bJ6Mr/SfJXTPH7EviduIcXt8Q7PyIW40Ho72SnjhyOBti4Cwc4klzvMldJhuos1NfYFuQxtSSy1ZXXkry4rWKsROeSiQpH05abG19uXC6URlbUcrV0V1FEqxe+4sVnhSGNS0gaev0g2BrnSOwtbtPoBxPYqd1j0w6rqHSuyHVjb8LBsHqT2kqzNcdVHT3lieS4D9yeqbfBc9E/I9m1VjJo9zpMAFnXs4EEYe8HYuzw+FOzkn+br4NLEyls9jWtF10WpFNzlfCODi/xY0vHzatbpCh5g4Dt2lY6MrnQStkjNnNOILfqxbg4rexgptKSbL8mc8x82XuwXxYb5E7ioTdG/1PAcSo+q+szKqnEjwQ4PdG5rQTm0NN+y4cNvap1bM6RhaxuEG23aRfYbbAvC4pyU8s3qtDv0tUmtmT9B6NbUPythAsCduBthfzPzXbwQBjQ1uwCwVbwSyxcy6LGLPHOBoBOEPBc3PKxbv4XG1WYQvR8GoU40uavqe/q+xzMdOTnl6LYEJELuGgCEIQERCEIAQhCAEFwGZ2DM929C0mutRLHo+ofTkCRsLnAm1gwZyHpZdQO+mdkB5gr6wzSySHbJK+U973lxVzchUTGUcrnZGSoPeWsY0N+bnqkn23fru8FcHJ9KYaGEj3sZ8DI4/ZCEXJA2M+955eqltawbAuHZpDo7UsWlHe6SO2+SXJsd2JmnasSWfCPJcO7WN8e1978Rf+oT8WujPft3g/QqSLHWyU8b91u5eduVjQHsmlnFvUqGtnB/E+8b/wDG0u8VedHpyKXqSA9l7FV3y70OKCnnHWZI+En87Q9vkY3eagFPOkKn6t6SMFXDJfqytxflOR+RKh1DembbCcQ7ndIfIppzCFSpBTi4vqrFoSyyTPSwdkkJ+y1ugKznaWF/xQsJ77Z/NTyfS6+cyTi2mdwS6xkQ8pHFAa18h511xlgYGnjm8n1A8E+0rNsWIlZezdq3o14pIrlMLJC1OiDtS8z2qfxUSMhDmbktVU6OY83dG1x4kNJ89q3xpb7Sk9gasUsUm7q5dROUk1XpybmmjJ4loJ+azg1Up7/8tD/+bPsuo9iashTNCj8ZK/1P5GSPY1tNQMiGGONrBe9mtDRfjYJ6ym801Aa3gsUqyk7lloMw5LotHaZvZsng/wD3fdaTEFjzoWzh+IPDu8DFUpKotTtLoJWo1erC9rmnMNIt3G+Xy+a269phq6xFKNWOzORUg4ScWCEIWwUIiEhCEAqRCRALdaDXyoDNGVZc4NvSzMbcgXe9jmtaOJJNgFvSVzmv9C2bRtS19+jA+YWJHTiaZG3ttF2i4QHmO368lburrw2hpbnbE4+N1UZN1b2rujnSaPoy1pP7N+wX2v2/JCDqqWG4BO22zcprYVK0Rq65rAZTntsOFth7VtDQgblNibnDaeYcQbmMr3WqZHnmbjxCsWelG8KDPRMtm0eQVHFsupI4nnLHoh3HLNa3XDSr5aJ0fOkgOY8MdxBw3aTsycd67KppIxnhAtncZLmNYqNrqSd1tkUjmg2sC1pcCQduYUK6DsyuKOVpw4zawAvYnq9EDLsAUmomht0S4nd0SBfxW21Q1dp56SaWUvD2S4Q1rsLSy0bhcDPaXeSWbR1I0G0RJGebnHttmSFkMRYfJ5UYqCPPql7PAG4+RXR4sx5LlOT6YGmIbkBJs4EsbddMXbO/7r59jY5cRUXl/ud6nrCL8IyLtnckLk09+Q7ykxrU6GSxgZ8JWXtZUSdyLrFdlrEv2opPaioocsg7sPn/AEUNsmxI588UnPFNC+5h+f2SPkttwjvNvUqLXA8JSl5xa+TS8TetPC3vkiH1Ud+tVK3bWReDwf8ASFlhRqPaLf2ZVyiupt8aLntXPSa8UY21QPcJD9FJ0VrDBVFwhe5+C2I4XAdK9s3bdhWWWGqxi5Sg0u7TIU4t2TRtjdYErEEbh6fZI4rBlTLnU6sRWiLvif8AJot63W5uoWi4cELG/hBPecz6qWCvo2Ep8qjCHZI4FWWabZldKsUq2TGREISIASJViUBi4rRa41OCgqSGF/8Aw8jcAvc42lh2A7nX2bt20bt5UeRygk8olm7/AM+K9A8kNUP/AG+JxaTha6MEcRK+/wAsKpGs0dzUkkfwSPZ/I7D6hyvfkFqGu0c9mRLKlxI7HsaR8w5SVOrk0w34T5KJNpfg0+S6Z1Iw7WhNyaMYfdU3IONqNJn4SoMtY47l12kNDs3BaqSgA3KCyZydW0vFnDK/E/RanTUVqaYWNuZkFr55sPFdfU0YF1odZ4cNHUHhTSn/AC3KrRa5UOi9NOgZIxmxzg44jbYANlt9uO5JLphzvdaO7EtTis79cAnnVhsrlC2OS+e9NJf+2A/wNXZOf6/dcLyVH/hHnjOfk1oXZF3qvnvEn/VVPZ36C/Tj6Q49/qUmJMl31S4lp9DJ1G5neqW6akOYTiiStoSZh3bbz+gUbSlYIoJHmQtwxuOI47A2yJtna9tgJUjPs/Xiub1/qLUnN42t52WOLEbWDb4i42F7DDms2Fpc2tCHdr46lakssGzkqJ1O7/mq98lztbJOMs8i18d9ozNxk7IHerY9HgnPGThwAmbrWbkXODGgF2K5JHu5tzIfdFRRSskPNGNkALIrOkMkgeGvLzhwvuA4NJs29zsAxPv0pQBrmRCMENljZJzAN2PY7pdMAkg4Tn0sWQs0r3Sr2SUYP4OG433ZrZNFULMhUl/WFw+Nou0E3HQOR6NuJuBfc1pCOii/dB85vY9NzBb42nDnwtbflxG6oNY4ImMZDBM/BhwkRtBOJgbMLgki5aHXzxEubk1OU+kJHyl/stWGhrYoQyIXbE0vJHSaQ25ldYDJoa0Z2BErEXdpLKu7Y5btpqco+rjaL+wtA2XfJUkXOYGT2jYrC1AA9lMjY2Rc5Ico+csWs6IcS9zjtxb1rKySoc9rmUEzrHEed5tpPSjJaRa1iGuB7xuu09VoWnMVPGxx6QYC+5BPOO6TyTvOInNcjjFenyVCErtvvfT59G3hKcs95KxOxdp+f3TlLFjka3i4DwJzTV+30+y2GgY7zA/CC76D1Xn8JS5laEPKN+rLLBs69rlkCmGuTrSvoZwBy6FjdCAZSLJIVYGBWJKzIWBCgDb1EqFMcolQMlBJQev1PzWkZhue4SjukbiJ/mkf/Kux/wDT7pfBU1EBOUkTZWj8UbrH5SH+VaTljpwJoHjrOjfG7uY4Fuf8R3kFzuounfY9IwTE2bj5uU8I5QY3nwDif7qlFWes02+UBQI6/E0X27D+YZH5hMSVaAkVU1wtRM9OTVK181QpBhUFcnr7Uhmj5zxa1my98cjWkWuNxK31TVquOUnTWOFkTdjpgT24ATt7y1QSVvdud9t8rAoDh2+SbAub9t1ngQgt3k6iw0DTa2KR7/C9voumBWr1bpeao4WbxE0nvIufVbAn0XznEvmV5y7t/ueigssUvAriguWDnJHvsPRQoEg3Mp0JqMZJwLDJ3ZYyA/D+vJR63Rcc4HPQteGklocCQCdpzKeKR1uxRGTi7xdmGk9yLHoOBvVp4B/Dj+ylsp2t6oaPytA9AsDUtbtcAodRrHTx9edg73N+6yfq1O7+SPyo2Yd2n5rF1u0+X3XNVHKFSM/6wP5QXegWsqeVOAdRkjv7tvUrPDAYme0GUdamt5I7fLh8x9kgd+s1W1RyqOPUp/FzvsFrKjlFqndVrG+BP1W5Dg2Je6S+5hli6S6ltukW81djyc7iQ0dw2/P0Xn6LWKune1jJHlznBoYxouSdgGSv/VCGZlJE2p/ehlnZg2FzhaSMiQ2wJ48dq6+B4XKhV5k2n6NStilOOWJ0LCnmplidC7xomaEJFJAhakTqxLVYgbWJCzISISMuao8zVMITT2ICveUbQ/P0kjQLuaOdZxxMzsO8Yh4qjIxiFl6h0pSYmledNbNEmkq3tAs1xMkf5Sc2+B+QHFQGXXyc6z+100Qcenh5l9/7eIC9+1zML/B3BdfNRvBsbfzN+68+ajaeFNP0nYYpi0F26OZpvHKewEkH8L3L0jo+hjljDy0gkdJt9jt9kINNUUjgM3MHZjbfyChOpxYl8zGNGZNy4+AH9F1FRoSAAucMIALib5ADac1xNRhrJnMgu2nj68h2uO4DtO4bhmeCC5AqHc+4sgJwbJJiLG3wgbr8FWPKRUt9qEMfVgiDP4snSd45xjwVvab0lHR075CA1kbCQwbz7rR2k2F+1UBUzule58mb3vdI/O13OJJz7zb+6gIzI1N0VQ89PHGPeka0918z5XUXmDx+Z+gXYcnOibyuldmGDC387u/sv5rVxdbk0ZT8ae+hlowzzSLFAsLDuHcEl0ErW1Wl2N2HEeA++xeJpUZSeiud2UrE58oaCSbAC5PAcVqTrLDfrF3CwNrcbnJcjrBpWaoux3QYD+7G/gXH3vTsWsinOB7HdYxvax3ElpAafuupHh143k9eyMXMSZ0lVyqQtJEcT38Dk0HzN/ktbUcqE7heOna0bi5xPoAuGEdjmFLJvtXYhwnCx/xv7bOZLF1X1N5Pr7Wv2PYz8rR9brXzaeq5OtVP8Dh/02UMJVtwwtGH0wXwjE61R7yZhIHv68rnd7ifUrEUoCeAKXmydy2EktjG3fcaEQ4LIAcE8yje7Y0nuBKmwatVD+rBIf7pUkGtRddHByeVj/8AoEfmLR9VtKPkkqXEY3MYN+ZcfkEAnJVoznKsyEZRNuPzu6LfqfBXnSNyWh1S1TZRRBjBc7XO3udxK6eNllFiUONCcCxaFmFBIqRKhAKhIhXKgViWrK6EA0UhCcIWJahJGmiuqz5VdUXTQiSJt3sdc8Q3O5Hy8laZCjVNOHCxCA8o0s2AlrxlezhwP0/QVv8AJzyqezMZTVr/ANmDanqdoA2CGXeANx3WG4LScpHJ6YnGop29E5vaB1Tx7lXsNYWmzbWtYtOYIuePYoIPQ+ntLVNZMYY+hFbFfLAWZdMuHX27B2ZJwzx0sIYHdFoJLjYXJNy42/VgFSmhtc5qU2iLg3ZgJDou7pZt27iN6j6V1qnrMnus3+zjO0cXO3DvUg2evOt5rZBHGf2LHXH45B75/C0evaubbH+uxYuYQMhc2GwHDYe6OAG3tusWulOyP5FQB+KAucGtFySGtHEnYFa+hNHNpKdrLi4GJ7uLztP08FzWq2ieYAlnb+1I6EfwX953BxG7ct9IHSkX2bhuXBxsniZKEfpXXuzp4eCpLM92ZVdcZOiy4bsJ3n7BMRaNJ3LcUei+xbin0b2LNRoKCsiJ1bnMf/Gw/rDPcUxVamAtthv2hd9FQjgnhQhbapIwuoygdYdWXwnqk55G3yWpi0ZK42ETr91vVekZdBsf1mg9iSn1ZgYbtiaDxsFsx0VjXlq7lH6E5PJ5pTzgwstk4Z3v2bvFdjScksfvvce4WVnsowNgTggV7lLHCU3JjTN2sLu8rbU2pNMzZAzxF/VdOIlkI0uTY1MOhY29WNo7gApLaIDcp4jSiNLixDFKOCcbTqUGJQ1RcDbIk80IAWQCAAFkkQUAqEBCAEiEK5AJEqRACEIQBZYOYs0hQGvraMPaQRkRYqmNauSl0ON9M/E0knmyM29xV6OCjTQA7QgPKb6Fzciwh18zuT9PHJazIe/tPEr0JpbVWOX3B4LnZNRGN2A+aq7hJFZ6L0VNI79o3A2173BN+AF11ejNCNjN2i7viOZ8OHgujh1WDdy2tLoQDctOtTnPfY2qc4xWhpaTRZO5bml0RZbanoLblLjgsqRo2LSqXIsFFbcpbIE+yNOhi2FGxhbGmRJ1saza1ZhqtYrcwDEoanAEtlYgwwpcKyslUkGGFLZZWRZAJZCysiyARACyslshAlkqEqkAhCVACEIQCJEIVyAQhCARLZCEAiQoQgMViWoQgG3MTL4AUIQDRpQlbAkQqlkOtjWYYkQqkjgasgEIQgzCWyEIBbIslQgCyWyEIAslshCkgLIQhACVCEAJUIQAlQhSBEIQgP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pic>
        <p:nvPicPr>
          <p:cNvPr id="1024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7529" y="1196752"/>
            <a:ext cx="6708940" cy="4464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03953905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AutoShape 2" descr="data:image/jpeg;base64,/9j/4AAQSkZJRgABAQAAAQABAAD/2wCEAAkGBhQSEBUUEhQVFBQWFRUVFRQWFxQUFBcUFRUWFhQXFBYYHCYeFxkjGRUVHy8hIycpLCwtFR4xNTAqNSYrLCkBCQoKDgwOFw8PGikkHxwpLCwpLCkpKSwqLCwsLCwsKSksLC0sLCksLCksLCwsKSwsKSksKSwsLCwpLCwpKSwsKf/AABEIAPIA0AMBIgACEQEDEQH/xAAcAAABBQEBAQAAAAAAAAAAAAAAAgMEBQYHAQj/xABDEAACAQIDBAcFBQUHBAMAAAABAgADEQQSIQUxQVEGEyIyYXGBB5GhscFCUnLR8BQjM2KCFVOSorLC4UNjc/EWNET/xAAZAQEBAQEBAQAAAAAAAAAAAAAAAQIDBAX/xAAqEQEBAAEDAgUDBQEBAAAAAAAAAQIDESEEMRITQVFhIjKBkaGx0fBxFP/aAAwDAQACEQMRAD8A7jCEIBCERVqWEBcJEXFHlA4puAl2TdLnmaQizmHUE7zGxulmqOc8OIXnIwww5z39mEB18UOEbNQnjDqBFBAOEBGYiP0at/OIIiDS5EiBLhIedx4xa4zmLRsbpMIhaoPGLkUQhCAQhCAQhCAQhCAQhCASLiW7Xl9ZKlZto1EQ1KKq7KNUa+oHIjcd8CWosJ7MMntMt38OeXZqC/qpW4kuh7ScOe8lZPSm3ye/wmvDWd2uvC8oaPTXCN/1Cv4kcfSTaW38O26vT9WA+dpNqqxhGqeIVu6yt5MD8jHLSGwheEIUT2eQgezwrPYSpsaNDlpPUqld40jkIQpMQDxjmYSK9EGR69LKrG+liLeekLus4Sgw21Hp6N218e8PI8fX3y6w2JWot1Nx8QeRHAyKdhCEAhCEAhCEAhCEDm/tB6Jsl8Rhxodai20B5+R48t/ng6dfML+hHEHkZ9BugIIOoOhE5b006DGizVqC3pnVlHeX81+U64ZelYyjGV8YEW53fGeYDaJqX+zyB1jeJo51IlagNNoyt3MZxutKm13Q6j6SRhumTrueqv4XYfURnIK6fzD4yjxOHKmcLcpXeTGxsqPT7EfYxFTyezf6gZNw/tOxQ3vTb8SL/ttOcrXKm8eNe8vdntXU6HtTqfapUm8s6/Uywoe1JD3qDD8Lg/NROTYXF2Mk41EqroSrc1JB944znZl6V0lw9Z+7r9H2j4Y7xVX+lT8mk6l02wjf9W34kqD/AG2nEMBtNqBtiE6yn/eqDmA/7ijX1E2+DpYHEUg1MkE8Vc2+NxLtqfCb6fy6LR6QYZu7XpH+tR8CZNp1VbukN5EH5Tk1fo39yp6OP9w/KVlfZ1SnqUFvvLZh6kaj1tJc88fuxWaeGX25O3ESLj+4fScZpbYqr3KtRfw1HA9wMkr0txK2/fO1jchznU289RJNbGrdDKOjzylVZGzIbHjyI5ESDsfbCYmmHXQjR14q35cjJhnaXdws24rRYHHCqtxoR3l4g/l4yTMnRxLU3DLv3EcCORmjwWOWqLjeN6neP1zgSYQhAIQhAIQhAJ4y3FjqJ7CByb2hdETQf9ooj90e+g3AniOR+fxGKr0ww+Pj7vmP0fonE4ZaiFHAKsLEHlONdLuirYOrpc0mPYbl4E8xNzmbVntzGTw7mm0umwi11v8AalfUpC9joOfL3fZ+W/dJ2ADI0zs1KpMbsRl3jSVrJbSdKxWD62ibcpiMTs8q26S8NTlBRTJuGEewuDB0OkaoK6riTlznDtcgaXplc6nzy5vdJOVss7rnBqOMjY3ZNPPnplqL8WpnIT5jc3qJIo11BRSdXUuo11UWuRw4iIxU3IweoY3E007GKoVP5a1Koj/40OUyJU2niaptUemiX1FMNcjlcm9pEqmMFjJaSLqqUYcjzGnv5yIy2O+8gdaZ4axnHPTmTthqXFbbK2y+Friotyhsrrwt+R+BtzM6nhMYtWmtRDdWFx+R5GcX/aZp+gnSDq6vUsexUPZ8H/5+fnGnbPpq6slnijoqjWKVirBlNmHH6HmJ5TEUZ2cGg2ftAVV5MO8vLxHMSXMpSrFGDLvHxHEHwmlwmKFRAw9RyPEGQPQhCAQhCAQhCASJtTZiYik1OoLqfeDwI8ZLhA4T0i6NVcFWKNdqbElH5eB8Pl5bo+AxYWyv3dyt9w8FP8vLlu3Wncdr7Ip4mmadQXB3HiDzE450k6LVcHUIIL0jua19DwI4j9azpLvxWLNuy7onq18JJ2VsSjiCQTYzK7OxrBctyycBvZfwk7x/KfQ8Je4LDOF6ykc6jeUvdfB1PaQ+YEzZ7ty+sO7c6F9QMy6iRNnYEMrrk0cZXIAuRYixO82BPvkvF9LHK5H1Bmg6I7UohLGwMxMJOW7qWzasVtLo0F/Y8hNsNmVi4OZ6bUyu8C17gcojEYNOE6nisVh3FjY+kht0dw1Qbh6Tbm49icNY92RDT/l907BV6A0j3WMg1vZzyIMxZl6OsuPrHKmojk0SKA5n3TplX2ePwAMiVPZ/U+7MfX7NfR7ua4+1NMx1F1BtvGYgX95EjsWR95BBBUjwNwROh7Q9m7VKTIysARvW19DfS4I4TNbZ6O5eBDDj5btPU/DlNT5S+0re9D+k4xVMK9lrKO0ODAfaX6zQmcT2bVam4ZKi03TVSxIuRpbdb0PjOrdG+kK4uiHFg40qJ91vDwO8TezktDH9lY7q6gB7rEA+B4H6f+pHYyPVBOg3kgDzJ0gbaEISAhCEAhCEAhCEAjGLwaVVKuAQf1pH7yJiNq003sPIawMbtj2ci5agbeHD3fl7pQnZ9aiwLKwYaCpTJBHkQfhf0myxntDw1M2Lp/izH1CBpBq9PMPUvdqfiStYe85RHm4+tjXk595jf0rL4m7m9QBzxNhTqethY+ZEssG2FA79Wif+4hZf8VO499pOfaWFJGZ6QzbrZkJ9W0PujNfCYdt1QD1Q/W/wlmUvasZY5TvHirTY9jE0G5DrFU+5rGSFwFcaqC34SGH+WVOJ6Lq+vWIRyYWv6kD5yLg+h4zgL2T2u0lTLfLY6ZfOXdmRohtKvT72YeYMkUulNQbxKtdj4qn/AA8RiFHLrOsHue8h1tqYxCR1lGr4VaK5tOZQCVWrpdKzxUSZT6Sqd6zC0eklU9/B0W/8dVkPoLtJqbZp/bwuJTxVqVQfEgxwrZ//ACCnbWYTpXtCjUfT4R3F7YwuU/valM8qlGoPioImN2jtGlmP71T5BvkRG0FN0loL36eltGHPk30Mb6JbdfDYhXXVT2XXgyfmN/61MdXNUFKSM19CxGUW42vJ2xOjuWxeVHW6WIV1DKbqwuJJ2VRz105Ldj6bviRMf0T2mb1KR7q1Sim1h3VYf6svmvjN90bod9/EKPTU/Me6ZVeQhENVA3mZUuER1y8xENi1538oD0JGON5CJ/azyEuybpTMALnQSs2ht9KalhqBvbRVHiWYgAeJIEKuHL6sWPy9NLTJbf8AZwuJbM2IrORqqVSrUl/DTQKB56xIbvcT0sfELehlqAm1xmNMW5bs/nu03mZ/F4pnQr1mUkaWQMt+IJYEn1+Mu26O1qCoKKglUCGxCqSPtZdNd8SNlOO11bK1uAuL21t4T4PVanUeK8Xb4nGz7HT46Exl43/fdkW2ZUVbtVckcr3tz4fOO0KuZwt6l+DOwvfcOes1P9nVGQ3U3AuLq3nbdIf7BYdrXjyIUAk8NJ866mc+/Hu+jNTHKf0apUCpKWViRqp3nzA85SYnZzKRmUKN2exWmCb33DTgNNI5U2uyVLUV7V9c7G5BFz3Lc+Zk/AbUxNWt1RRVQ3zOFJyi3M3F/rPRhjZEuGWPP8qytgWpBXUg6gi2i7wBoSb3OmkW+1qwYdZRFtMrJdWXlqSRpfmJpsPgQQyrchCFzHW+gO88riRsZsohWyjO1iQmnaNt2umu7XnJM7vzHPx43io1PbLXTq8VUZm0AYhidL6gg2taN4/H1UAcolW2rm1mC333G7jwleuxhdKiLkcXZVcGxP3WG9ddOQ5SfsvGpi0Ze5a61Uvcg37JB3W0J8x4TvNbUx+rG3Zxy0tO95/vwcwe3qTOrNQqqAwJK5ai+tnv8Jf09v4F97qp/mVkPynPNs7NLvUalmXIQLqTcjUg+lj6W5TMVOkeJpGz1Cw4Xs6n/EN8+xodVjqz5fN1+jy0+Z2db2rhcNVYCnVTno2f4C5kNuii/wB4h5Xuh/zATl9HpKtVglakjgkC6rZgT4bj8I/tTr8KDUw1aogXUqHYLa4Fxr47jPXK8VmzptPosw7oVvIqfkYzU6L1ie0WAH2US1/MnMfdaYXo/wC1qupArhaw43AV/RlFveDOrbD29TxdEVKJup0ZWADK2l1a24634gxuiv8A7Gqt2UQgnQEgi3jbebb9PhvnRdmYXq6Sqd+8+Z1MzmGxLUtaZsPu71PPT8pp8JiM6K2643fP4yVqFVqmUePCQyPfHKrXPwERIlIM8AirRVpQkLBmCgliFUC5J0AA3kmLAnHvaR7QOuc4fDsOqQ9t1P8AEcHcD9wEDzOvASGzomE2ls96xrJiKJqkZS3XEG1rWyM1hoOA+ct2oJVylXYga/u3IU+eU2M+ZesvLLZlHiuh5r2T7xJs1u+isZRcqRSdUfSxZDUHkVDL84qmrBBnszAdrKCoJtrlBJt5E+s4/gdsYymBkxFYDkW6we6oGmr6K9IcdWrBGNN0GtRmTKVXwKEDMdw0+Rl2RsMFi+sUnJUpkGxWouU7r6WJDDxBIisRg0cEOoNxbxtyvvkLae30o3GV3IUt2VJAtzI3DxtHdm7ZSuWVQ6strpUUo1juNjraSyXirLYq8b0QBBFJ8oIIyMAy679d4lFiNl1cMpzMwTcLksvofpOgRLLcWO47xw9Z4NboNPP7eP8Anb9Hr0+szx4y5jm+O2sWCqXKKCCWTQkgGygkaa2J8o1/alOzFVZnA39YrNqedtPK01u0+hVGqcyE0z90WKH+kjs/028phekmwK2GPWNT/dqR20JI+G4+Y4z5+fS6mF2vPy+po62jqcTj4pGI2/UXMH9wyswPibBR8ZFo7YouRq1N9ANFFz5jTjylTiMSTZu0WuSL6ixtzOpMYwOzGdwQOJNgC7eGgvu+k3h0+WU7Ourlo4TfeRabS2oppgHPa9hmAuWGn2d+8e+Rds9EFK4dDUPWYhTUIAzCmgIy5uTm50vpYxzE7Wo4U3ewqfzWNTytvHuG6ZHbHTJ3YmmBTvfUd433+V59HQ6WafN7vla/WXOeHHs0xwmC2eLkhqn3j2nv4cF9BMjtzpSa91prlW4uT3jY3HkLge6V1DCVa7gAMzMbAAFnY8lA1JnSeiPsaLgVMY2Vf7lCC5/8jjRR4Lc+Kme18+ufbE2FWxNTLQpl23sRYIo+87GyoPE2ncegnRb9jwxXPneoQzOoPVg2sop37wGvaI1vNDg9lUaNIUqVNEpjUIAMtxxN97eJufGPObwiFhcKtKmES9hfUm5LMSzMTxJZiT5zVbE/+unkf9RmWqVb6L6nh6cz+vCarYq2w9P8Ikqkobie2jVA6CPXhAEnoSELwryrhwylWFwQQRzBFiNJl8R7K9nP/wDmy/gqVV9wz2+E1N57mgc8xnsRwp/hVq9I+JSoPioPxlVV9keKpfwMRRqjlUVqZ+GYfGdZDz3NA47S2HtGm6o+DzXNs6MpTzZgSFHnadS2TstaFIIu/ezfebifLlLCwnhSXdGH6Y7HxNWoerRmTQqVN9eIZRrca2O6x90zolsarQRnrAiykKrG72vfX7oGoA8Zq7RirQLKVLXBBB0115WMis5V6YFayramVOa461Aw3WuDqOOl9dZe4naFqJqKLkbluBre1rkge8zB432f4g1yVShUQ73NWpTJvvLplNj4AndN1htmkUurdg4Is9wbNffxuBy8oGO2d09zYpUNdCrWXL1dTvFtwckA+eUfWbujVzKCOP690zNH2d4cVesZqjX4FgN24FgL/G/jNQFCgAaACwHAAboFfW2Bh2uepphjvYIgbzBtv8Zxb2vbJqYWpTK4is9GqGsj1D2WTLmWwspFmBGnPzncK1e+glRtfC0mytVppUyk5c6q2Um17ZgbXsPdA+YsFs2tXbLRpvUPJFZz/lBm66N+xzEVGBr5aCixIYhqmvKmDp/UROzUCGWydlf5bAW8NLD0j1KkFFlFh8zzJ3k+JlFRsfolhsIlqSXa3adjd28GO7L/ACgAeEtwdI3Waw1/Xl4wAYj7o5Df7+Hp74BUqAefIb4w6E793IfU8fL5x8IBu/XnziHkEaoJq9li1Cn+BfkJlK26a3AD90n4F/0iKIiXufM/OLz+kSN7fiPzjglQB57PCg5TzJ4n5/ORSoTzXwPwhmPL3WMD2E8zjy8wRPQYHsUGiYXgLzQKxE9vAMsMsM0SXgKOki1qt4tzGWhTRES6AixAI5HURbHSNdbfui/juX38fS8o9yxlqt+7r4/Z9/H0+EWad+8b+G4e7j6z0iERynE6nny8hwjo3RDxWe1hrr9Bx5f8yK8Mac6xdQaG+o5Dfa2o8Tvjb/TdAjVe7vvpv56TY4UWpr+FfkJja/dPDTdy03TaUh2R5D5RRBPfbzMXeIqd9vMfIRUMlCEBAmFEJm6/TqmWdaFKtiHp5swRDYBdM1+K5tNB42MVtHpUooK2WrRaqUUF6ZUJntmfMey2VMzaX3azp5WXs4+fhzz2aKeFRynONo9OK2GxJFOvTxdA6gaZgt7ZS6qO1468JutibXXFUFrICA1xlNrgqbEG3l8RLnpZYSW9qmn1GGplcZ3ibk8/eYZTz+UVCcncnXw+UMx5fKKnkBJfwPuMSX8D7jHDEmAy7+B+H5xh8x5D4/lJLRpoUx1XPU+P0G4RUUREkQEmJMXEtKiPVPutvixfTlx5+ERV+m6KJFwONiRvtbs3PLiN/ORTYXvW0JOpN99gL68NB4aRupx4ab9PH/3HKo7JzC4vuA4X084ioPdy+cCJXHZ330389N824ExVYfT5zbQK+v8AxD6fKeiGJ/ieg+sBDL0Sl6YqxwjWBKZ6Zrhe8cOGBrBf6eWtgZdAyr21tKiEei9ZKbshGUsisQykWGbQX1F5vD7oxqbeCy+rKUelgwtVqS4elTGjJUo0iQ9IjNSfLnT7JG8843/bX7VUpFlJWo3VCpVtbIWs2WjT7IXNpmcvqLTP19mIlcpVrNVIZERKJFYsuUHKXcgKBcLax1B00lkmEqU62HdaLZGFLq+sbrQqtUpjrHKWVdciBbAAE6XM99wwnM7vkzU1Lxe0q6XYmUtTfC06jgjWkMOBkKA3s1EG+Y2sOBHrn9pbTxGCr1aWHbJTViQFCfdBObKACwGhsPszS4Sh1WKDLiqxcHratCpmqXRwS1ha3dU2caCyjjpjK+06QqVKqlnuhyo2n71mOZnNznAUkg/a0GlpNLm88ta+2OM24u/vO34a3oh0/avVWjiAAzaI66XbflYePA89OM3U5R0D6K1alenXZSlKmwcM2hcjuhBxF7XO6dWnn6nHDHPbF7Ojz1MtPfU/D2eQhPM9gMSYoxJgIaMvHWjbwpESYqeGAgxLRcQ0ojV2te+gt3t3Pj4fWOm/pb1vG3Gvu0/X60jhkCLW95PqY1UjjGMVngIp08zqo3ll+evwmylPsbZRU9ZU0a3ZX7oO8nx+UuJBBxff9PqZ4IrGd4eX1iBKy9lV0h6Ppi6eVrB11puQGytvsQe8hsLqd8tZll6ZtVqVadHDVj1bGmai5GZWJKqxonUrcc/O06YTLffH0ctXLCTw5+rEts808XSzDIy1kp1V35WuMpU8UZe6eOU8Zb4uqamzyy9/B4mpTJtcim1TssBzBKW/BNHitmJiKisxp1atNkUmjURSUUqzK665iHViBpbmI1hNgrTq4nMtRaWIRhUpkBlDbyyPccHaykX38tfXdWXbfvP9/DwTp7N5O1/38xW9J9u4qlgVSphzSeovV1KoZWAA0y9m5UsL2BPE2ud1TW6LnCUMNXvfEs/8AgG5KkgAWOqi17gjW3npcLgA/wCypUr5qVCneqrZ1FSopBpl1bTKu/U8LSr2yK9XHPiHpOtDDo/VlgQpsCLjnmJJ04WjDLbicd7fn2hq4b/Vlve0nx628NjsDb9PF0s9M6iwdDoyNbcRy5HjLKcc6LYHEPUVsECKifxKzG1MZh3CDoVtraxJJ3CwnWdnLWCfv2ps/OmrKtv6mNz7p59fSmF4v9vV02vlq4/VPz6JUIQnB6xEmKiTAbaNNHmjTQpE8npnkoSYhosxtjAYqHWe1agAuTYR3D4RqjWGgG9uA8PEy0/sakVsyB+N21N/p6SDO0MQahsgLHh+Z5DxMv8AZ2yBT7Tdp+fBfBfzkzD4VKYsihRyAAjsgIQhAi45NA3Lf5GMK0sZDqbP+6beHD05SpYRK3G9G8PVqCo9IdYCDnUsjXGoJKkXtYb+UntTdd4v4jX/AJngrjylls7MZYzLixm39nlDrhVRnS1TrMnZZd4JUGwYA25m0awvRfGUSepxZKKlQUkfMbs18gq3JU2vvtwGk1gYRQM6edn68uX/AJ9PvJt/zhgsRU2l1NZa1K56oFXWnTdy/WIGXsEggoX0K7hJGD6bVKTuMUCUTD0ahtTtU6xxSDX1A71Q3BGlt/CbaeOgYEMAQRYgi4IO8EHhNebje+M/DPkZS745388+6jwnTHCFA2cUszFbOuTtAAm5HZ3Ea3seekuKOLRyQjqxFrhWBIzC63A3XGsg1+jOGYKDRQBH6xQvZUPpc5Rob5QCCLaRvZ/RqnRxVXEITeqAClkCrqD2bAHgPje8xfBe27pj5ss32q3hCE5uwiTFTwwENGWjxjTQpBnk9MSTKEmOYbAmprey8+J8B+cbo0y5svqeA/58JdUqYUADcJAUqQUWUWAi4QkBCEIBCEIBCEIBEvTB3gHzioQIzYBeFx5H842cCw3Nfzk2EJsrzTcb1v5axIr89POWU8K3l3NkAVRFBo+2DQ8LeWkbbZ/Jj66wE3hEnCuOR+HziTnG9T8/lAciTGjiOc8OJEBwxpoJUzGy6mPpgCe8beA3++FRCdbAEnkJJo7MJ1c6fdH1P5SdSohRZRb9cecXIEpTAFgLAcBFQhAIQhAIQhAIQhAIQhAIQhAIQhAIQhAIQhAIQhA8lN0gpC6GwvqL2F7crwhIJuy0AS9heTYQlBCEIBCEIBCEIBCEIBCEIH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pic>
        <p:nvPicPr>
          <p:cNvPr id="1126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908720"/>
            <a:ext cx="3870920" cy="45036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310145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AutoShape 2" descr="data:image/jpeg;base64,/9j/4AAQSkZJRgABAQAAAQABAAD/2wCEAAkGBg0NDQ0NDQ8MDQ0MDQ0MDQwMDQ4MDAwNFBAVFBQQEhIXGyYeFxkjGRISHzAgIycpODg4FR49NTAqNSYrLikBCQoKDgwNFA0PFCkYFBgpKSkpKSkpKSkpKSkpKSkpKSkpKSkpKSkpKSkpKSkpKSkpKSkpKSkpKSkpKSkpKSkpKf/AABEIALABHgMBIgACEQEDEQH/xAAcAAABBQEBAQAAAAAAAAAAAAADAAECBAgHBQb/xABTEAACAQECBwgOBgYHCQEAAAAAAgEDBAUGERIxU5HRBxUhUVJxkpMUFhcyQVRhcoGUsbPB0hMkNXOh8CIlQ2SCsjRCRIOio8IjJjNiY3R1tOEI/8QAFQEBAQAAAAAAAAAAAAAAAAAAAAH/xAAZEQEBAQEBAQAAAAAAAAAAAAAAEQExIUH/2gAMAwEAAhEDEQA/AOx3rekWZVaUl8psnFExGLgxnl9t66FunGwsYTLjp0/Pn+U4rh3hhbrDbmoWd0WnFGi+JqavOUy454ZLiOx9t66FunGwUYXrom6cbDPfdJvXS0vV6U+2Bd0q9Y/a0fVqGwvg0SuFKz+ybpRsCRhGujbpQZ1XdLvWf21KOaz0PlCRuk3tp09Xs/yiYND9sK6NtcDxhAvIbXBnjulXtp09XofKNO6beumT1eh8oitFRfq8htcEovteQ2uDOfdQvbTU/V6HyijdSvbTU/V6OwQaN35XktrgeL3Xktrgzn3VL201L1elsH7q976Wl6vT2Eg0bvsnJb8Bb6pyW/AzpG6ze+lper0x43Wr30tHqEEGi99U4m/AW+qcTfgZ07rd76Sj1CCjdcvfSUOoUQaL31Tib8Not9U4m/DaZ2jddvbl2f1ddo/ddvXlWf1eNog0RvrT4m/DaPvpT4m/DaZ37r968dm9XjaLuwXrx2b1eNog0RvpT4m1RtFvpT4m1RtM792C9uOzdRG0fuwXt+7dRG0QaH30p8Tao2i30p8Tao2meO7Fe37r1H/0XdivX916idog0NvrT4n1RtFvtT4n1RtM9xuv3rPi3Uz8w/ddvX916idog0FN70uJ9UbRpvml/wA+qNpn/ut3pxWXqJ+Yg263enJsnUN8wg0DN+UeJ+jG0jOEFHiqdGNpnyd168+RZOpb5hRut3lyLH1T/MWDQM4SUI8FToxtBzhTZ48FXoxtODRuq3hOenZOqb5gTbrFu8NGxz/dv8wmDvvbZZuKr0I2j9tdm4qvQjacB7rNt0Fj6FT5hd1i2aCx9Gp8w8GgaGElCo6osVcbtCxjWIjHM4uHhPWOd4L2ma8WCu0KrVls9VoXHkwzT4MZ0Qm4PKwgXGlPzp9hnjdWj9av/wBvZv5DRV9x+gnnT7DPG6pH62q/c2f+QI+KEO0EICppIJu+nnkLAJu+nnkomoVYjyAlCpJAZFjijUGVF4o1QBSQ6SAZKS8ldUBkopyV6MAkkOkgFSgnITowHSz0+QnRUEkh0kAqWWlo6fQUMljo6On0F2A0kOjATWw0dFS6tdgVbBQ0VHq02EVYKrAKLvs+ho9Wmwfe6z6Gj1abCUOPllAWu6z6Gj1a7ATXdZ9DR6tdhZlwbMBVe76GipdWoB7BQ0VLoKW3YC8kFR7FR0dPoQAeyUuQnRgtvIB5AqvZqfIXVAB6CcldUFp5K7yBXekvJjUBemvFAd5AvIAV4Jn0ewrtnnnkPj4Z9HsANnnnkoYlEESawQaFwJj6tdX3Fl9p0c5zgP8A0W6vubN7ToxdHn3xH6KedPsM77qn2vW+6s/u4NE3t3qc8+wzrup/a9f7uh7uBnB8ayg5gLJBoIGiQLd9PPIWALd9PPIBFCrIFZCrIB0kOklZZDJIFlJDpJVSQ6SBaRg6MVEYMjAW0YMrFRWDK4FpXCq5UVycOBahx8srw4vpADy4NnBy5BnAkzAWYTOCZgGdgLySZgDsBF5APJN2AvIA3kC8hHkA0gCmeGQTZ55wkznINnnnKGiAiwQgIsEGhMB/6JdX3Nn/AJjoxznAWfqd1/dUY/xydGLoo3r3qc8+wzruqx+t6/3dn90poq9cyc8+wzrupTjve0eZZ/cqT4PjZgiwRwTCiPgAP3088+0seAr1O+bnn2gSWQqyAWQiyEWFkKsldZCrIVZRgyMVVYMrAWlYKjFVWCqwFtXCK5UVwquBaVycOVYcnDgWcsfLK2WPlgHlyEuClyMuARnBM5GXBs4DswJmGZgbMAzMBZh2YEzARZgTSSaQTSBCZzjNnnnFjzjTnnnkoeAqAoCoBoPAOPqV1/dUveSdGOc4Bz9Ruz7unH+ax0YaKF65k55M67qP2vaPMs/uVNFXtmTnkzpuofbFo8yz+6UZxHyDAmCuDmApJHB6Z+BWqd83nT7S3Tjg9PwgqVe+bzp9oRGAiyDHiSA6yEWQCyEWQqwrBVYrKwRWAtKwRWKysEVgLKuEhyrDE4cC1DkocrQ5KHAs5Yssr5YssA8uNLgZcjLgFlwbOQlyEuBNmBMw0sDZgHZgTMJmBMwCZgTSO0g2kB48JKc8kEnPzk5zlDwTUgoRQNA4Az9RuzzE98x0g5rgE31C7Pu6fvmOlDR5975k55+BnXdPj9b2jzLP7pTRN75k52+BnbdP+17R5lD3SkHyDkB3kjMgSieD0/AqVO+bnn2lmM3pK1Tvp559pUREIRBKJJqwIlEgHVgisV4YnDBVhWCQxWhicMBZhycOVoYnDgWIclDleHHywLGWLLAZYssA2WNLgssbLAJLkZcHLkZcCcuDliMsQlgJMwNmGliEsApYg0iliEyEFpZp5wkgqWb0hSqlGcmoOJCLnA73gC31G7fMp+9Y6ccvwBn6hdnmJ75jqA0ede+ZP4vgZ13Tvta0+bQ9ypou9syfxfAzpuo/a9p82j7pRg+PcgTYhIoWPgK755559obwAHzzzyRDCEIBCEIB4knDAx4kA0MShgEMThgDwxKGAQw8MFHhiWWAhh8oA2WLLA5QsoA2WNlgsobKALLEZYHLDSwE5YhLEZYjLBEpYhLEZkYBTIhCAJSzekKCp5vSE8IVKJCJOYHARCju+AU/ULt8xPesdTOV4A/Z93fdp71jqg0efe+ZP4vgZy3Tvte0+bR90poy+J4E/i+BnLdO+17TzUPdKM4PkmIzBKRSIBSBfPPPJYaCvU76eefaRERCEAhCEAhCEAh8YwgJQw8MQEAXKHygOMfGAXKFlAsoWUAXKGygeULGBOWGliGMQDyw2MQgEIQgEIQgCU83pCA6Wb0hcRQ8E0IkkCu8bn32fd3kpp7yTqZyzc+j9XXfP/TX3knUxo82+cyfxfAzlunT+uLVzUPcqaQvSg7wmTEziyseLF5Dxalws0zM0FaZ8LJTaZ9MkxGYMRHJNONg+3i9Pq6IOcHqni1Pq6BVZmySH0CzPP5TTfa5U8Wp9VQ2DTg2/i1LqqGwDNHYqfmRuxV/MmlpwaqeLU+qobBdrVTxan1VDYBmjsZPyw/YyeXWaW7Wqni1PqqGwftbq+L0+qobCDNHYqeXWN2Mnl1ml+1ur4vT6qhsF2uVfFqfVUNgGaOxk/Mi7GT8yaX7XKvi1PqqGwbtcq+LU+qobAM09jJ+ZF2On5Y0v2uVfFqfVUNhCrcL01Z3s9JURZdmmlQxKsRjmZ4OIDNfYyfmRdjL+ZO4vhVdC57RYo/ulj/QXbrpNeCPXsE2OvQh5p5a2RGyHhYmVmcqMc/pLOaPiBwHsZfzIuxl/MndrfflgsdZ7NbKtkpWinMZdJqKwyQ0QyxOJZ/qsvh1Fu6rZZLbU+isrWatUlZeESlTiZWMWOeFY44BGfuxl/Mi7GXy6zTPa5W8Xp9XZx+12t4vT6FnAzL2Mvl1jdjL5dZpuMHa3i9PoUBdrlbxen0KAGZOxo4p1i7GjinWaa7W6+gp9Czi7W6+gp9GgBmXsaOKdYos68U65NN9rdfQU+jQFGDdfQU+jQAzNFmXinXI02ZeL8ZNN9rdo0KaqI8YO2jRJ/klGYopYs0E/oW4p1Sab7XrRo110h+1+06NddIDMs0G4m1SSik3FOqTTUXDadGuukSW4rRo110gPmdz5oi7bBE4onIjgngn/iydRPjLRgPRtFWnWtFks9arTyIWpUWmzKqtlRETzzM+k+zJoQhCIEIQgEIQgEIRFqqxnlY55iAJCK7XjQXPWoxz1Ej4gmvuxxntNmjnr0o+IF0R504R2CM9rscc9po/MQnCm7o/tti9ZpT8QPUEeROF92R/bLJ6KySDnDS7PG6E8zTPsgD2zwcPLRNK6LwZc/YtRMfFlxkT+DSS7d7s8ap+iKk/A8HDPCKzW2xPY7LUiq9qlaUyitjprjhseKY8OKI1gZ7vNTuP/wCfvsev/wCQr+5oHwF67ntWKv0VOqlSYiMcykpETxZ5PduPcfvJKPBWsiw7ZcR9JWieGIjh/Q8hR8ruvx/vFbuayf8Aq0j1tzC0Sl6WDF/WepTnyw1J49uIhhFuUW+hVmtUqWd4fFwo1Rp4FiOHGscR7uDuB1SxpQvJK30j2WtDtQilk4sXBMS0zPBMTMZvCB2kR88uH114ox2hVnFGNZp1ZlZ4pmFxD9v11eNJ1db5SD6AR8/GH10+N0/StWP9JKMPLp8coemWj4Ae8I8KMObp8dsvpqRBOMNbq8esfXpHxA9oR5K4XXZOa3WH1qjHxCrhJYJzWyxzzWmjP+oD0RFRL2srd7Xs7c1anPxDpaEbvXSeZokAghYxAIQhAIQhAIQhAIQhAc3w2wtt9RqllsCzQpozJUtOVMV6kxwTCciMePhz8x8HVs16N31e1Nz2ms3tY7haMGrJUfLanMNjlpyKlSnDTM45yoWYiQ28ll0NPUWo4A902ye+mo3nOze0hvDaJzpM+jGaC3ksuhp6ht47LoaeotVn+MH63I/wk4uGtH7NtR37eSy6GnqFvJZdDT1Eo4JFzVo/ZvqJrdNfRvqO8bx2XQ0+iPvLZdDT6Io4XF11tG5KLtr6J9UHct5rLoafRH3os2hp9GBRw6LvtEfsqn4bSva7ntb4pppVpus41dWlGWfJMTjg71vTZ9FT6MC3ps+ip9GAM/0rLhDTmZSvWnHy5ipM88tEnu2W/wDCZFhWr1JxcEf7GzfIdj3qs+ip9GCNS5bM2LHTWMXJlk15MxjA4neVvwltHBNpqYo4YjIoLi1KeZvRfVSJWvXtLo042p/TNFNudImInUaCi67PoqfRiR97LPoqXQUg4RTuS0xER9FPBGLOu0lvHatHOtdp3Teyz6Kl0FH3ss+hpdBQODzcNp0c612g2wftOjnXG075vZZ9DR6tdgt7LPoaPVrsA4BODlp5E64I9rNp5BoHe2z6Gj1abBb22fQ0erTYBnycF7TyRpwTtM/1Y1GhN7bPoaPVpsFvbZ9DR6pNhRnrtOtHJjUSXAy0cSx/CaD3toaGj1SbB+wKGipdWmwUcMurB+8bLVWtZq7UaiZpTHixcTLmaPJJ2HBa9q1qoT2SqLXpzCvNPHFN+DgaInN4eDhPQqXXZ3xZVGlOLN+goajZ0pxk01VI4liFgAghCIEIQg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pic>
        <p:nvPicPr>
          <p:cNvPr id="1229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052736"/>
            <a:ext cx="5223504" cy="32144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371674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 dirty="0"/>
          </a:p>
        </p:txBody>
      </p:sp>
      <p:sp>
        <p:nvSpPr>
          <p:cNvPr id="4" name="AutoShape 2" descr="data:image/jpeg;base64,/9j/4AAQSkZJRgABAQAAAQABAAD/2wCEAAkGBhAQEBAUEBAQFBQUFw8QDxUQEBAPFxASFBYYFBUQFBIYHiYfFxkjGhQVIC8gIygpLCwsFh4xNTAqNSYrLCkBCQoKDgwOGg8PGiwkHyUuNS00KSwqLCwpLi4pLCk1LCwqKS8pKSksNSkwLCksLCkpLCwpLC4sLSw0LCwsLCk1LP/AABEIALEBHAMBIgACEQEDEQH/xAAcAAEAAQUBAQAAAAAAAAAAAAAABAECAwUGBwj/xABUEAABAwICAwoGCg8IAgMAAAABAAIDBBESIQUxQQYHEyJRYXGBkdEyUnOSsbIUI1NicnShosHCCBYkM0JDRGSCk7O00tPhFRc0VFWjw/Bj8SU1g//EABkBAQADAQEAAAAAAAAAAAAAAAACAwQBBf/EACcRAQACAgEDAwQDAQAAAAAAAAABAgMREgQhMRMiMkFhgcFRsfAU/9oADAMBAAIRAxEAPwD3FERAREQEREBQKnS7I5Gse11nYQHixaHONg12dxsz51PXEadmc+lqjnidJUsZ+g8wtI8wHrQdVJUSucRGIwwAWe4l5cdoDBbLnLurarw6Xa5n6tw+srKOIMjjaNTWsaOgABZkFA9/K3zT3quN3K3sPeiIK8I7m7D3pwjubsPeqIgvBdyjsPeq8blHYe9Y3F2F2DDiscGK9sVsr2ztdW0Al4KPhzGZcLeGMQcGGS3GwB2eG97XQZuNyjsPeqHFyjs/qrkRxjDX+OOtv9VRzZNj2dcbj9ZZUQRHx1GyWEdNO8/8gUWd1ewizqV7dtopY3N57GQhw6x1rapZBpo9JVB2w+Y/+NZ21dRyw+Y/+JafQwwxRt8Vob5uX0LbsKOrvZNRyw+Y/wDiT2TUcsPmP/iV10ugt9k1HLD5j/4k9k1HLD5j/wCJXXS6C32TUcsPmP8A4lc6qmsLcHfbdriD0DFkl0ugvp9IHEGSNAJvgLTdriMyOY29CnLTV3gsPJJCR54W5QEREBERAREQEREBERAXJaRYDwTOVznnpAdKfVK6t+o9BXMTRh1S3lbFUP8Am4ProK7q90EtHDTOhibI6WRsJDsZDRwMsuKzcz96A/SXNSb4ekQMqKJxvawE4ysDiubbTbqW83an2qhy/Hj91qFpGO978qupSLRtTe81nTEN8XSf+nR9sverhvhaU/0+Ptk71Ia73vyrM13vflKl6UOepKH/AHgaU/06Ptk70+3/AEp/p0fbJ3qeHDxT2pcch7Vz04d9SUWn3eaTJ41BG0DPVMb8oFtq6f8AtyoIBETTcX8F4t2rRYh77tWz0bUAttnxfQVycenYvtJ/typ9wHY7vT+3an3Adju9XYudMXOocUuSz+3qj3BvY7vT+36j3FvY7vVcXOqF3OnE5H2wVHuLex3etlouvfKXh4aMOG2EOFwb7D0LVlym6FPGl6IvrpNdOxO2vphYkc59K2MZWuh8I9JU+NQSZgVW6tul0F10urbpdBcl1bdLoMNf4DfKQ+uFulpK7wG+Uh9dq3aAiIgIiICIiAiIgIiIMc5s13QVz9FZ01QR+BC5p6Xudl/tre1rrMPUtPoVl/ZjudsZ/Rjxf8iDWbuT7VQ52+6B+61C0Af789q3m782hodX+IGv4rULmRJ8HtC2YY9rHmn3Og3P18L4HOqH4XBz25vwWaPBLR+FcWO3kWtoa4yNLnEg3cOkAkNJGy4sVq/Y4JGb+ez2HPmyUymOEWBHXclZ8OHJW+7a1r7qome22ydLYHjH5VbSVc7quRkkTWUwa3BIHEvc44CXDOxGbxawIwg5hRy8kHMdhWG77/fJLczmfSFfkpM+F2O8R5bMy3J41tmorLSVRY9pve5DSLHO5stbG+wzc3rtfrzR8uWTmg6wbtFjyjNTivbSE277daNIScLhDBgtrvnjzuPkWLhOha2i0jI9gxSEuFmuu6M3I1G1udSBL0doWTFitTfKdtN8kW1pLZNhcCbZFafR+6GpdOA91wXSNljLABG0A4XNdboGZN81KkfcbO0d6wFvwvPCnasy5W0QnYlsNAnjTdEX11puE/7f+q2m5t93Tf8A4/XXbx2cpPdHj8J3SVOjKgjw3dJU2MqhezApdWpdBddLq26XQXXS6tS6DFXeA3ykPrtW8WirfAb5SH1wt6gIiICIiAiIgIiICIiCHpN3EUDc6z7nkd475j02PB+hik6ZfZvUSqaCZaji98zH593/AFkHMb5TgIKG9/8AEt1C/wCS1K5Fko8V/YB6V1e+g61PRWNvulu235LUrhuEyPHHrLfg+DB1HzdQNCkMjeZIePaw4SRxBIxYThZkbKHM0sdbC12TSC0yOBDgCDmBsK21PuqoTE1sz4SMMQLZGF3Ga0AgtLbXuOdaPTOlYpqiR8byWHAG4cTRk0A2b0hQxXva2rf7wlkrStdwy4j7l83vK3X2vSDbFle5AdZtrA54c7E5kalyckrLHwvN7yujdulpSQeGcDZwGF07Lgm9nAeFbv1XUstrV1xcw1rbfJGqGOY9zSGXabGz22POOKrQ93I3znfQ1QqmsY+R7mtlIJ4pvILgZXtlyLBJK3xH3uMzc25/CVkeNqp86Z9Gbs6bEOM6zsvvcoz2Z2t/7XVF7uQdrl5vBoCPCQamEWsGkOmuLE2IAYTqtr5CuwpaoPYHcG6515Wz2/grHhnLbfqQ9Pq69NTX/PMz/O9fptXzWzIsNubu9UdMyxONvbJ6FFpatrJGOLJAAcznllbYLqsFXG0RXdE1zZGSuwyTPDACzHHG0svZzWnO4JdmcnEKWSbRPZRi4THu/tmMp5D2nvW63KOu6fX+J1/prlGTCw8NdJuKdc1Gv8Tr/TUsse1DFPuX/hv6SpsZUH8Y/pKmRlZWpmBS6tS6C66XVt1W6Ct0uqKl0GOs8FvlIfXat8tBV+C3ykPrhb9AREQEREBERAREQEREGi3TTYY5DyNPoW2ghwRNb4rA3sbZaPT/ABiG+PJFH1OcG/Suhk1HoKDz/fYNqah+NN/dalcA2Xm+hd7vuH7lovjTP3WpXnHCc59C9Dp/g8/qvn+Gwinc0ENLmg5kB9gechXRyW1YeoXW8pm0jRTNfA1xkuC698NmkhzukgDpK5uaZuOQbA+QAXsAA4gC3QFVg6qmW80rHeEs3TXxUi1p7JvCu8YDpDGqjZXWsJ7DO4aXkZ68hkte6oa0E4dWeQ+krqm721efyml/VvP0KefPTDrn9f0rw4rZN8Z8NOJiPx3yD6VcKn/zHquPQFgrYH08j4nhrnRnC5zBha42BuBr2qLU1Zax7gzU1xzF7WF9qviYmvJVMTE6bD2U6/3+XznfS5StH1ouQZJDfPPPPbyrrxuKpMN7SA2d+FINW3kHWLFecUdVKWsfhFyGu121i6rpet96hbkpbHrculdUDx3+j6ENUfdZCNVrk5cihx1DzY4ciCcs9mWW1bGSEBjXWcb7bQ2N9WV8Q2/LyLPmz1xzqYX4sNskbiUcz87vlXV7377+ydeuDX0PXCmR3i/OA7l2e9s8kVV+WDbfY9WZo9qGCfenk+2P6SpkZWn0tpaGlEss8gYxpNybm5Jya0DNxOwDNSdzGnIK6ITU7i9gc5jgRgcxzfwXMOq4IPQQsTc2lj3Kl1Inje7PLmAKjIK3S6pdLoK3S6oiDHVeC3ykPrhdAueqfBb5SH1wuhQEREBERAREQEREBEVshsD0FBz9TxqmnbyyF3mNc/6q6CTUegrQ0gxVjPeskf18Vv1it9JqPQUHne/AfuSi+NM/daleY4x/25Xpe/KbUdF8aZ+7VK8tEvMt3Tz7WDqY934byl3RzNY1okgFhazoagnLlLTY5LXtlddxyN3OdcAgG5JuAcwM9qlQbnK17Q5sDsJAcDiiGR1GxdcKDVQuieWSktcLYmnZfPZrTHgxY7TakRuUcmTLesVvvX5Zn4nAjIXFsyAuoj3yK4NzfQYs+K6CpJPW1+HPq1rjDLGNeI9gW3buZqyLiikI18aSIfIXZKWXFjya5x4Qx2tTfFiqtIvmkfJLKzG8l7sDSACdgGdgos7mvaWukcQQQcjqOSq8SMcWmFrXNJDg4DIjZyKnCycsTfNVsRERqEe8ztufttq7YRpAWzA+4889t+C17VpoGxta1obLkABY7Apg0XVOax2trwCwgt4wOojPnHaoBqLZGV9xkbA5KrFOPvwmJ/KeSbz2vDZ0UzbjiSix1uu4AHI3AFyOhbR2kMRdxIM7ZthqRa3ISPTyLmqeclwDZJSTkANvXdT30Unvz+nGb9HGUcuPHad2WYsuSkaqytZkPaJPO/ou93rfBq+KW8aDIknY/NeY8K3/AMnUV6PvRuBZWWxeFB4WvwXLmf4mD5uI356h3D0zLnBapktsL7sbfpAJ84rQ7gt17tG1QebmCSzKpoBPEF8MrR4zSSecFw2i3d76e591TCZIm4pKd732AuXROykaOcWa623BbavHjK0AEuAB1EkC6xN76t9lNfGHMcHNcGua5puHNdmHA8hBUa68t3oN2lrUMzrtOJ1G697WGJ1P0WBc39IZcUL1AlBddLq26XQXXS6tul0FtR4LfKQ+uF0S5yfwW+Uh9cLo0BERAREQEREBERAWKqNmOWVRq93E6wg1ehhepnPisjaP0i4n1At3JqPQVqNzouah3LIG9TWg/WK28mo9BQebb9RtQ0fxqP8AdqheR8KeVesb+B+4KT41H+71C8b4QLVhnVWTNG7PXNy2lpBSM9tjBwWzaTrxWfe+eRjFvenVdcBputLqmYuAviNgLcVv4LTbaG2WlhqmtH3mB2s3kjxHPnuOT08qtY+wtqVkT3mVubN6leOtJ5qXWNrDoXreidISCnZd0fgjHdzr3AFwG6nYjc3v+EBsXipk5ysvshmX3LSHK13Qgl3vib68tfOVLl9mTjMeJ02GkJ8Uspkdd2J2LDnnqsscM7WvY7CThcx3GsQbEGxHJkoHC/Bbts0ZDmA5FWOpsQcnW2Obdp5iNoSbRPlyKzD0rRs4mmmLqoGzIA0w8RkfEIMTMQ2CwJFiTdcNUVHHkwltscmE67jEbHsUP2cL39j0vXF/VYXT3JNmi5Js0WA5gNgWbFhrjyWvXtE/RoyX9SsRMd4+v8txoqq9viDngAlzTfIcZpAuQL6yNS7Gm0jUPdwcgwhhvKXcLwLm24nBAtytkRYC1jisvNXSXCzvrQ4EcBTC982RYS3bcG6syV5ztHHbhGktk9wMn9q9R3mHXjrNfhw6/guXj/CdC9Z3jXXirvKQ+oUyzupijVnSPPtj/hFWUOhKWJz3xU8DHvN5HMiY0vOu5IGes9qq8+2P+EVKjKyNjDS6GpopHSx08LJH5PeyJjHOHO4C5U26suq3QXXS6tuqXQX3S6tul0CY8VvlIfXC6RczKeK3ykPrhdMgIiICIiAiIgIiIChaTdxR1lTVq9MvsDzAoG5tvtF/GfK755aPkaFspNR6ComhGWpoedjXHpcMR9Kly+C7oKDy/f2NtHUvxqL93qF4kJeQL2rf9dbRlL8ah/YTrwjhuUq6k9lOTyncNzoJeYlQhNyDtQz8rj0BT2r0n8IeUBU4UcpKhCXkHaq8MmzSYJeZV4ZQeHCcP0ps0ncN0JwvOoXCnlAVOG6SmzSbwnOqcKOVQ+F5h1lU9kdHUmzScJgvY94R94a7ysPqFeHioPL8i9q+x7feCv8ALQ/s1C89llI7uqcfbH/Cd6VLjKg4vbH/AAnelTIyqVzNdLq26XQXXS6tul0F10urbpdBWQ5N8pD64XULlZDkzykPrhdUgIiICIiAiIgIiIC0G6KTiS25LDpst+ud0ocTmDxpY29ReAfkQb+GPC1oGwADqFkn8F3QfQr1jqfAf8F3oQeV/ZAn/wCLpvjcH7CdeAhy98+yD/8Aqqb41B+xnXz6XLsSjMbZ8aY12VHvQ6QkiZIJKNge1slnyyAtDgCA6zCL57CuX07oaWinfDMWFzcJvG7E1wcMQLSQDt2gKc7jyjqJRcaYlhL13bd5zSBAvLRDmM0lxzG0aRufBMRHlxjLk2GvqHNtVZWua4tcLEEg5g5glpzBtrBV2lNHyU00sMobjjcWOwnEDbaDtBFj1qNEwuc1o1uLWjZmTYLm3eMMuJUx863ke4aqc1rmmE4op52tvICRA7BLHctsHNJGZOE3ycVz2L/upORxZcfMq4ysmitHSVU8UMWHHI4MbiOEDlc47AACepdk7earwSOHoC6xcGCeTEQOQFnOB1qFsta9plOuK1vEOIx869y+x1P3NX+Wi/ZrwYPXvH2OX+GrvLReopTKMRp1DTx3dLvSpsZWuidxndLvStnE1ptnZRSXXS6SNAAsb67qy6C+6XVt0uguul1ZdLoLpDkzykPrhdYuRefA8pD64XXICIiAiIgIiICIiCjnWBPJmueaMU9MOcuPUxx9NludIy4YZD71wHSch8pWroW3qxyNjeesloHyXQb1YK42ikPvHn5Cs6i6VNoJ/Jy+qUHl/wBkC0nRVKBrNVTgc5MM68gptBxYQHNBNszdwue1fSm6bcnDpOnhinfK1rHsnaYiwEuEb2AHE0i1pD1gLm/7k6H3er86D+WghaEfBwELXzMc3DFk4kEWDRhItnbXnt678bui3N089VK9w4TwQHYnjIAZDMZDUvTKfesgjGFlZXNG0CSEDYPc+YKO7ecoybmoq/Og/lq6+WbRpVTHxne3l7dxNFtiH62QfWXsVFpiKGFkYnic0C1zI5pde5u5hGvPlWuG87R+71XbB/LUxm9tEGloq6zCcyMcNieUjBzDsVdba7JzG3mWl9zmjZJ5XvAe4uN3CSfO2V7A8yjUW57Rcc0TuCPFfG6+KZwFnA3LSc+iy9PO9PS6zUVXbB/LQb09LcH2RVcuuD+WuTO527EdtNDp7RVG5ruDlhBIwZW8AG4ba2q+xecVGhqMkkwlxJJLjJJxiTm7XtXtkm9vG5uE1tdhta2OG1uS3BqGd5+jP5RV+dB/LU7Xm0aVY8XCZnbx/R1HTwTRyMjwOabhwe84dl7Xz1rsdFV8RkfK+WJjiHYyBd7wLBt3WueK3weXoXW/3N0f+Yq/Og/lrO/eqgc0NdWVxaAAGmSEgAZAAcHsAC8zqujjqO+9fR6vT9ZODHNIiO87eBHRMJb4FjbxiSD2r1j7HWItp69rtYmiB8wrdHeTofd6vzoP5a6PchuLg0Y2ZsD5X8K5j38KWGxa3CLYWjZy3W9gaCJ5xHpd6SpzHH/oK19OL36XekqfGznQZcZ5PkKua48iswc6uQXXS6oiCt0uqKiCrz978pD64XYrjHn735SD1wuzQEREBERAREQEREGs3QMc6EBusy01/gtlY5/zWlR9CnFPOeRsTR1lxPoC2VfSmVmEPwZg3wh2Q2KmjtHMgaWtuSTie5xuXO1XPUAOpBKWGtg4SORnjNezzgR9KzIghUhPBx3BBwtxA7DbMdqzLDNou7y9kkkbnWL8Ba5r7C1yx4IBttFibC5yVBRS+7n9UxBnRYhSS+7f7be9Ximf7p8wILkTgHeP80KvAO8b5oQWlt1RrbK/gD43zQnAHxvmoKIq8AfG+aFQ07vH+aEBFjNLJ7r/ALY71YaOb3cfqm96DOsdRUsjY58jg1jA573ONg1rRcknoCxGhn/zH+yzvUOt3PTShzX1suFwsWtihaLbfwb/ACoOT0c/iNLhYkBxHITmR8q2LJApjdwIH5VN5sfcr27hh/mpuyPuQQ+ECcIFM+0f86m82PuT7Rx/mpvNZ3IIfCBOECmfaP8AnU3ms7k+0f8AO5vNj7kEThAmMKX9pH53N5sfcrhuJ/OpvNj7kGvxYpIGNzLpYjb3rXBzj1BpXbLWaK3Pw05Lm4nPIsXyHE63ILWDR0BbNAREQEREBERAREQEREBERAREQEREBERAREQEREBERAREQEREBERAREQEREBERAREQERE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pic>
        <p:nvPicPr>
          <p:cNvPr id="1331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2060848"/>
            <a:ext cx="5096966" cy="31766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89402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AutoShape 2" descr="data:image/jpeg;base64,/9j/4AAQSkZJRgABAQAAAQABAAD/2wCEAAkGBhASEBAUDxQVFA8PFRAQDxQPFRQVEBQPFBAVFRQUFBQXHCYeFxkjGRQUHy8gIycpLSwsFR4xNTAqNSYsLCkBCQoKDgwNGg4OGSkYHiUyKTYpMSkpKSkpKTUpKSkpKSopKSkpKSkpKSkpKSkpKSkpKSkpKSkpKSkpKSkpKSkpKf/AABEIASIArgMBIgACEQEDEQH/xAAcAAAABwEBAAAAAAAAAAAAAAABAgMEBQYHAAj/xABSEAABAwIBBQcOCgcHBQEAAAABAAIDBBESBQchMVEGE0FxkZPSFRciMlJTVGFygZKhsdEUI0Jic6Kys8HTMzVjlcLh4xYkNENEg5QldIKjw2T/xAAVAQEBAAAAAAAAAAAAAAAAAAAAAf/EABcRAQEBAQAAAAAAAAAAAAAAAAAREgH/2gAMAwEAAhEDEQA/ANxUdl3L8FJFvtQ7CwuDG2BJc8gkAAazYE+YqRVEzp0rphk+Fpa3fakNu9oe0XYWXLTrsHk24kAT546BvatldxMI9qjpc98HyIJDxuYPxScWbBgPZVLv9unpWesscn8W4CnGuardxT4ByRtagYDPJK79HRPd5yfsgpN+dquPa0NvKMnQU0NwlB8uN7/pZ6h/tfZKM3D5MH+khPlNxfaJQVmTOplLweJvlvt9qyQfnXyjspW8csP4yBXiLcvQt7WlpxxQxdFIZcraGhibJLC3C57YmiCBjnl7g4gBoA4GlBSTnUyj3yjH+5CfZKgGdDKPfqTzOZ+EimhnYyWASIpw1tw4imaACNYJxaEDs8mTAbFtQDsMIB5MaCI65mUe/UvmLemjdczKHfqblb0lLjPPk3uanmm9Ncc9GTeFtTzTfzEESM6Ffwy03pRfjIlGZ1a3hfTHidT/AJ4Ugc8+TLXw1FtX6Jmu30i52dnJl3B0U92dveGM4RiDTfs9pAQNo861XsgPEYT7J06jzpVfDC0+S138LnK4uybTu1wxEHuo2H2hNZdzFC7tqWnPHDF0UEAzOpNw03IKgeyIpZmdpo/SRBvG6QfaiCkHbiMmn/SQjyW4fskJM7haH5LHs+inqGeoSWQFp869I7WAOKWL+IhSQzhUWEuc8NaBdxxxPsBrNmPJ5AoiXN7TO1SVI45hIOSVrlX91ObmOGlnmjmc4xtxYZIac3BcARiYxpBsdaDW45A4AtN2kAgjUQRcEIyityriaGjJ0neILnx701SqDlTd3f8Aick/9yTyYFclTN3f+KyT9O48mBBLOcgxJNzkGJAoXIQ5JYkZpQLXVFzxvtQwnEWkVMRxN1j4mbSLK8BQO7Tc9JWQMZE5jXxysmG+hxYQ1j2kHDp+X6kHn4kGOS8riS6+Cxs83Fnk3sOHXp0JCbtgQ4v1aXAg8WklaWcztX2Xx9N2RLj8W42JN9BLLgeJccztUSCZqbRwCNwaeMBoBQZ7R5QMZcQ0HE1zDi4A4WJHjRq7KLpcOIAYWtYMN+1be1+VX/rNVFiPhFPrv2j8Q8QNrgeJKU+ZuqbitUU5uLHEx7reMXGgomeWs2ud7A4MROs9yPk/j4/El3xAOm0NFr2s+4b2Y7U/L2cVzwLQxmYqLAGan0W0hkuLXtt+CUdmenu+01OA++gxvOG4+ToFkVqsTuxbxD2IcSTYLADYAOQLi5ApddiSRcgxIF2uUXu0/V1Z9EfaE/DlH7rtOTqz6GT2IJfcg69BR/QxDkaApdQu4s/9PpPo2jkuppByz3O2ZmijfA7DLE6eVhAucUcbZMIB0G4YRp2rQlnOfKRwyfHg0PMzbOBIc1pjeHWI06cQHEgys558obY+bajdePKP7P0GhU1tFt08TgP4EPwEbD6Y/LQXA55cobY/MwIW55conhjH+2z8VTup7djucH5aHqe353pj8tBehnVypcDHF2QLgcMdrDXc2SUueTKLdGOJx8UbSOWypYyczhxem38tD1Nj+f6beggtvXlykflR+gwfgi9efKW1nNs9yqZyaz53pN6CDqY353pN6KC0nO9X3J+LudJ+Kj0nb2qPHnkyi29jGL67Rx6fqqqdTG/O9JvRQ9TGfO9JvRQW3r0ZT7pnNs9y7r05S2s5tnuVS6ls+f6TeiuOTG/O9JvRQXl2dbKWHEJYHC17BrMQ8RaRcHzJvLnfyk0Al0enYxh/BUzqW353pDorupbfnekOigt4zzZR2s5tnuRjniyla4dGR4o2XHGLKndTR870h0UHU4fO9MdBBcOvLlHazm2e5H66NfVNdTyPAZOCx+CNl8JGkX1hUs0Gy/ncD/AlIKV4cC11nXFrG3sboQeqNwp/6bRk/Kia70rn8VPKO3OW+B0tgAN4gsBqHxTdAUig5Zxnw/wMX0g9i0dZtnudH8Gpg8tuZXFrHOc3GRGdFwRt4SBeyDCyECVqZQ2/92Iw3x4t/BbbXiubDlTM5QHBGz0pD/GgcIUiJpDqhbbim/MR8UvDE30ZD/8ARAdCifCD3tl9dgyYkabaRvmhFdVO4Im83P8AmIFUKaOqJDoDGA/7l+TGSm8k0gNuHUQA7QdmlBKLlHx1cmosBPjbJf1OCcMqX2vvbbDWcE9tGvTviBygSUUsjhfe2W1A4J7E8OnHZENQ/gYw+S2U+yQoHCApk+abuPqSfiUR1TIPkgjQbjHbSL7UD+yAhM2Vch1R34t8/Ao3w5w7aIDyjI32uQOUeLWOMe1Nm5Rb3sHyZHH3qQoaiF5aDE4cLiHuwsaDpc5xAAHj0oPUO5k/3Kk+gg+6apJQ+46QOyfREODh8HgGIaiRE0E8oKmEHLzznuy/v+UBE03jpG4PFvjtL/4Vu+XsqtpqaaZ5s2Jjn+cDR615QZO+oqnPk0mRz5n+PW8i/qQKPpXMYwkRu3wPB32RoDbW7HDiBB0384UhS0RnDGxxtfZrWlsTKgtGG4HZNfhcdXZEhMA+Il5LpnYnaHNJawEdsB2JDtJGnZxqWyZlre/0Ezmkm5EjI5Wu0W0twAk6kErR5v6qxe2OON7e13yfe3E/+M5ICY5WyXLBomewPtfBT1j3vOrXdjwPPZSdPujczTPKLHVhpzGL7L7y+6Z5UroZnb5Z7rAN3yN0TW6b2D2OhaTqPbDz6kEBGPjHduA4NAcZgLaycZbCS/SeAA20cVii3KumYHMdTOjOmxrjivo1seGWPGmVA6J3YyOPZOcwGN0IsNYuWxOedOi9+QKfg3WQ08TIYXMbgxaZY3vLiXa3u3gXOvTrOhBVco0EdO7DIzATfCQ97mG2uz43lp17eFNqSiEshAkjaZHNs6WoDG6BoLnyElpsAL2PApfL+6h84aJDTEMJLMNO7WW2J069G0Kttmnc5oZaRtwLMZYXvpGFoDhbxIJ7LOR2Qb38c2R7wd8LJBJGwtOFrWyYW4uxsfPbgRsqZIp42Qb3M0uMWN7ZJi0tlLrGNsTohiPxh7VxHYuOy7aenM7gfgoaWQvjeymaY3u0H4+QSYnOAdhLja1m2u3Wo2XJs8TbRh9vlYNLLbbsJb4texAm6dseglmskXNTiNze5s4N5FYMmbkJpg1xFNEHNxNM8+A2IuLtEznjXwgKusrH6pZBi4WuiZJYcblZKTd7O3tzFIPnU7QfNZ1hyIHNducMLR8IngLnXt8HrJHOO27d6kPnKgaR7QGtO/CxIGCYNYGhxDbjeyTotp9imsoZbNW1jjCxu9YrOhDI3G4F8YDTdurWLaSmc1Ebm76fS0ENbI0PAtpu0QaHXudQOlBKU25uaoZeICSK9nWq43EEagWOkYeVJVG4qqjN202jXdrcbv8A01DimdDuh+DswBsbS4lxL2CR50aDifCdFtQ1aUas3QVRa4OLWMdqLaUNOHZiLLFAzr7seCMAma3B8Y2SB7bcPxsgub3F9duRR2UoXscA5xc14a8dnjaCQCW3BIJF/WE4dXNdfHLMSbA4XWxbBZsaLDFG9srWOcSDvrA++JrR4yBi7Em5tbVt0BtWYzL++0b6dx7Old2P0TzcchuFpi8y5rd0ZpcpRYzaOYmCTZp1ev2r00EGX59MrSfBW00ILnSkPlw6SIhfXxkLEMizGN0jicLw2zCTYh2Ntxc6jhDh51at3W62oOUa1rxFI2OeWOPfYmPLWRuMbQ0kXGhvrKr9Ruhe+2OKnOHV8U0HzltifOgLO6YAMEQwx3AO976ST2Tjc4mG5J1BJiOqIsN+tsa17W+i0AepCMsu4IoANeiJus69aUbl54/yoOb9xQEpskzyOADSDo0v7EWvbhGnSdQuVMTZFNO94qY3PERGIU7wC4XA7AOb2TTe4IOrSow7oHH/ACYfMJG/ZeEaPdHI03bGwEasL6gW5JUEyzc9I4N3mOUyOtgtKzFfaGsYXescYUHljJ0lPK+OR7XOa4h28vDm4rAnSDfh4eEHYUqN00ne2enU/nIHbpZD8hvp1P5yCImde1wH6RYDQ6/B2ug8iesqozEWtxCJpa94cQCJHEA2c0XI0eLiGtLjLzuGNh431P4TJQ7qX2A3tmEXIG+VdgTrIG/2ugSo58Ny0FwJwjE4k3Ni1wJ2OAdbhtbhTWpa0SWcLPZhHbWHbX4TY69SdS7pS4WdGwjQbF9URcG4P6bgKWO66Q62Nv5dUP8A7II3Kz2Y+yxOmuRISRhFrAaQSSdezVwpGOUkgAgHUANGnyr35VLSbpXuN3RsJsG3MlXfCNQ0z6vEijL5GqJg4pKof/dA+G5WdsLZjaSFznNe6kIkLHNwm0mptjcWOKxsbFDPkuKIXcJ3b4MDewjaWuOp92vcDYjVwg6wmR3RP723nav89A3dE8amAcGiasGjn0Dqq3NTNcAGusbAb4WNJJOrC1zioiSjqYnWAc06dMRJBsSDZzNekFPmboCP8lh45az89Cd0P7CPnKv89BHmaYnsgXnh3yMPPK4YuQqVyXVkPxSxtY0dhI9oLQQ+57MvJ1YSODXwgpA5dv8A6eL06r89JOykwm5poL7S6oJHFebQgZVFM5rmuZfEXXbYHXcYXDbc35F6k3C5b+FUMD3aJA0MlB0EPaOEci84s3SENDRT04DdRDZcXnfvuI+crR8zO6aR9RUMfgbCYg4RxtIAex7AHAkk6nkeYIEN1Wb3fqyokZKxjXySOwmEPNy4k9k431knzqJ61rvCGf8AHZ71p9XDeR52ud9opP4MgzOXNidHx8Y4qdp/iTWszdYBpqGXOoCnbcnYNK1KTJ7HEFwuW3w+K9r+wIjMmUBkYZy/fmyRNaDi3qxc0jgtY8NzwW8SDL6DNwZBoqGgjWHQDEDsPZJebNc9ouZ2nS0djTgnS4C/bahe58QK1B+TaUubNC17JJC9xOFwZIHaXG50ayTo9iOaYbEGUvzZuDS41DABwmnaOTsk2pM3he4jf2gk9jjpwA4bW6dXuWsVOTqZ+FtS57GC5YY79s22uzTqHB7ktJkuhe1oGPFCyMMewPcAXDfGlx1YiXkm/daUGYjNNJ4RHzA967rTS+ER8wPetSECHeEGO5RzdPiGmoYXHU1kAxHTxpVubh2Av+FQhjRdxMNgLbdOhatS5OohMyR73GfGQQ/9GHBrrDVYANudenXsSvUalZYwXtI0YmuDsJHA7suNBlgzUyk2FTDfZvOn7SHrSzeERcx/NasKcJOspYyxwkc5kZsHujHZhpIvbj1edBjrM3zjIWfCYeCzjD2BOwG+tO581kzQSZojYE2bASTYamjFpK1SmyXk10W9Xc5kchIuHCQvdE35IFyMIPBwXTmKlZhaG3cwWwF3bEDUTdBlAzRz9/h5l3STGtzdPje1rqiG5PZYYXHCNruy0BbUIFE5PyfQsfidI4ySNmEm+CzcRifvmF1tY1Cx0IM4jzUylocKiAtOoiF5vxWdpSrc0stv00B2HepLfbWo0uTKVt20xcWCxLXY7NLvK22vZOYaFrQA0WAvYaTrJJ1+MlBkwzSz9+p+al/MVo3Bbh3Uc0j5nRvDoywCISM0l7TclxPc+tXUU6MIEFS3Qbt4qepliNPUyGN9i+Nse9G+nQS++i9tXAmHXKh8GqfRZ0lbcty2sAWg4naHutouqllBlaGyvbVwiMB7gxsLHODeBodiuSNqDm5y4T/pqn0WdJdLu/p3aHU1SQcBcMDLENeHYT2Xi819CR3OGsmY5wq42AOwnfoGa7X7pWPJ9LO1x36rp5W2sGtYIyHXGnEL+PR40EIM5EVmj4PVENAa3sGWDRwAY9CHrkw+DVXoM6acbo8pSxStEc5Y0tBIiopappOI6d8aLA/N8/Co4ZbqLf4mT91z+5A6GcmC4/u9VcaR2DOmiUucOnjZgbT1QZoJAjjsXBoFz2fi1agi0OV6h0sYNQ8hzmgh2Tp4wQXaQXkdgPncGtS+6OoljiaY5cBxtBMUElU62F2je2jQNA7LzcKCO648Hg9VzbOmh65FP4PVc2zpqMGWavwmb91T+5d1Xq/CZv3VP0UEhUbv6V7cLqepwktcRvbNJadB7fQbaLjgTk5yqfReGpOi36NmgDQBbHYDiRtzUtRLvmOVz8OG2/UstLa972xDs9XBq86YZbr6uOd7WTyNaMNmx5PmnYLsB0Shtnfhq4ED0ZyqbvFTzTemhOcql1GCp06P0TNXpqF6r1vhM37rqOigOV67wif91z9FBLDODSb7vm9VQfYNxCJmLDYjSceuxAvrsNacjOZS95qeab005c2pFNj3zst6x4t7fvl8F77xbFf5mvgVYGXK7wib921HRQWAZy6XvNTzTemm1bu4opQA6KpsHF4G8tIxFpbcdno16dtvOoaTdFXj/Uy/u2foqcyFlWskiLnS4iHEXlhfTmwA0YHC516/cgdNzj0ukmOpJJ0kxC58eh1uAIRnKpO9VPMjpqNnr8pY3YayJoubNMTThF9AJJ02HCoup3TZSZNvZqmh2j/IYW+L5SC0dcmk73U8yOkpHIG6mGuc5kDJmvYMbt/jwDDcDQQ43NyFVcn7qq9jiZ5o5W2sGtjbGQ6404g430X0eNaBker32KJxNy5tzY3AOjQgY12SYZHl0jHOd2t2ySs0AngYQOE8qanIFN3qXzVFSP41M8J4z7UKCDO5ym7ifzVFQfa9AdzlN3E/OyH2uU6hQQA3NU/A2o9Jp9pQ/wBnoP8A9P8A6fxCnkCCC6hQ7ankp+ih6jR91VejTdFTZQEIIXqQzu6r0KXoIOo7O+VfoUvQU0gQQvUaPvlX6NN0EPUWPvlX6NN0FMrkEMcjM7ur9Gl6CA5Ej4XVXJTdBTSFBBHIcX/6j/x/chGQIdlVywfgFOoUEF/Z+HuKj02D2Iv9mafhinPHM4ewqwIQggRubp+9Tf8AJnHscjt3OQd6k/5VV0lOIQUEINzdP3l3/lUVR/FS2SaFkTcMbcDTidhDnu0nDpu/TwJYI8WvzH2hA3Os8Z9qFcdZ4z7VyDlRN02dVlJUyQCndIYsIc4yBgLi0OsBgOjSNKvawHOK3/qlX5bPumILf172+CHnx+Wu69zfBDz4/LWdCgbtPqQihb4/Ug0Xr2t8EPPj8td162+CHn/6azwUDfH6kcZPbtPqQaB16R4Ief8A6aHrzjwQ89/TVBbk5u0+r3I4yazafV7kF768rfBDz39NGGeRvgp57+mqK3JjNp9XuSgyWzafV7kF468bfBTz39NCM8I8FPPf01SW5KZtPq9yUGSWbXer3ILoM8DfBTzw/LRhneb4KeeH5apYySza71e5KDJLNp9XuQXEZ3W+Cnnh+WjDO23wY88Ogqb1KZtPq9yTqKFrWki/nsg1fcpuwbW74BGY3RYSQXYgWuuL3sOEbFYgs4zUj4yp8iP7Tlo4QGR4tfmPtCTR4dfmPtCBHhPGfahQHh4z7ShQBZYHnD/WtX5bPumLfVgecP8AWlX5bPumII8IUAQoDBHCI1HCBRqUCTalGoFGpRqTalAgUalAkmlKAoFAjhJgowcgPdN63tClsSQqz2JQWrNX+kqfIj+05aMs4zVn42p8iP7RWjIDXR4Tp8x9oSaPB23mPtCAltJ4z7UIXHWeM+0oUAFYFnD/AFpV+Wz7pi35YDnD/WlX5bPumII8IVwQoBCOEQJRqA7Uo1JhKNQHalAkwjgoFAUcFJAowKBUFGukg5GxIFLpvWu7ApS6Qrj2BQWzNO742p8iP7TlpKzLNGfjaryI/tuWmIDJSDtvMfaEldK03beY+0IAOs8Z9q5CdZ4z7VyDlgOcT9a1fls+6Yt+WAZxP1rV+Wz7piBiAhsuARrIACO1AAjBAcI4RAjAoDhCCiXQ3QKgoQUkCjByBQFGxJIOQ4kCl03rndgUpiTevd8W5Bbs0J+NqvIi+05acstzPO+NqvIi+25ahdAZLUvbeY+0JC6XpO28x9oQGOs8Z9qBCdZ4z7UCDlgGcT9a1f0jPu2Lf1gGcX9aVflt+6YgYiQId8CjBK7aUYSu2lBJCUId+CjRI7aUO+O2oJITBDv4UZvh2rt9dtQSm/hD8ICid9dtKDfXbSgl/hAQ/CAobfnbSu3920oJoVAQ/CQoPf3bSu+EO2lBO/CQm9ZMCx1lFfCHbSgdM46yUGiZnD8bV+RF9ty1G6yvM4fjaryIvtuWpAoD3S9H23mPtCbXTmh7Y8R9oQKnWeM+1AudrPGfagQCsz3X5saipq5Z4ZI8Mxa4iQuDmuDQ0jQDcaPWtLQFBjfWfru7h9N/QQdaOu7qH03dFbGSiOKDHutPXbYfTPRQHNVW7YvTPRWvkohKDIjmsrdsXpnoohzW1u2L0z0VrrkmSgyQ5rq7bF6Z6KDrXV37L0z7lrRKLdBkvWurv2Xpn3LutdXfsvTPuWtXQXQZL1ra79l6f8l3WsrtsXpnorWrrroMl61ldti9M9FD1q67bD6Z6K1oFCCgqe4DchNROmdO5l5QxrRGSdDSSSTYbdSuYKSBRgUCl06yf2x4j7QmQKeZN7c+SfaECztZ4z7UF1H1+6SiikcyWpgjkaeyZJNG14OvS0uuNBCQG6ugOqrpufi6SCWuikqL/tXQeF03Pw9JAd1ND4VTc/D0kEmSiEqNO6ai8Kp+fi6SKd0lH4TT8/F0kEg4ohKjzuipPCYOei6SKd0FJ4RBz0XSQPnORC5MTl6l8Ig56PpIhy5Td/h52PpIH5KLiTDq1Td/h52PpLurNP36HnY/egfYkGJMuq8Hfoucj967qtB36LnGe9A9xIcSY9VYO+xc4z3oeqsHfYucZ70D7EjYkw6qQd9j5xnvQjKkPfYucZ70D8ORrpgMqQ99j5xnvRxlOHvsfOM96B7dPcl9ufJPtChhlOHvsfOM96k8iVkb3kNexxDSbNe0m1xpsCgxHd3uefU5SrJXSAXmlYAGnQ2Nxjbw7GhQP9ij30eiferrujltWVf/AHFT9+9RLqhBXjuL/aj0T70m7cfb/NHon3qffVJtJUoIV25Ud8+r/NJnc03vn1f5qVknTZzidR5EDA7nW98+r/NEOQW939X+amW0JAu9xA40xmqowexDneNzreoBAy6hN7v6v80HUNvd/V/mljX3OhrRx4j7SgNQ7xeYBAj1Db3f1V3UNvdfVRJK5wOr2Lo61x2+1AbqI3uvq/zXdRG919X+aV39/i84XNrzexaPNf3oEeog7r6v813UQd19X+afwytcQDdt/HcexKzQFptdBF9RB3X1UPUMd19VSIQ3QRvUId0PRQ9QvnD0VJByMCgjOoPzhyK65qXOpKuVzcLscLm2IPfYze/mVeBVi3Eaah/0TvtsQH3W1Vq+tGyoqPvnKDfVp9u2dbKNd/3FR965QLnoHTqlJmdNy5FLkC5lQCVN8S7EgdivkHyjb1JN1TfWGnjaPwSGJAgUcWn5DfX70UtZ3I8xd70W6C6A2Buz1u967A3Z63e9FuuugPgZ3I5Xe9GGEamt5PekgUJKBds5Gqw4gB7FxkJ1lIXRg5ArdDdJ4kIcgPdGDkliQhyBa6su4P8AxL/onfeRqqhytG4A/wB5f9E/7yNAfOFE0ZTrLAfpSdAGstBJ5Sq26MbByIFyDt7GwciDexsHIuXICmMbByIN7GwciFcg4RjYORDvY2DkXLkAb2Ng5F29jYORcuQdvY2DkXb2Ng5Fy5AO9jYORDvY2DkXLkHGNuwci7e27ByLlyA29t2DkC7exsHIgXIB3sbById7GwciBcgNvY2DkV5zS0zHVkuJrTaB1rgH/NjXLk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308653"/>
            <a:ext cx="2700883" cy="45014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90184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AutoShape 2" descr="data:image/jpeg;base64,/9j/4AAQSkZJRgABAQAAAQABAAD/2wCEAAkGBhISEBUUEhQVEBQUEBIUFBQVFBUVFhQVFBQWFBQXFxUXHCYfFxkkGRQWHzEgIygpLC4sFR4xNTAqNSYrLCkBCQoKDQwNFA8PFykYFBgpKSkpKSkpKSkpKSkpKSkpKSkpKSkpKSkpKSkpKSkpKSkpKSkpKSkpKSkpKSkpKSkpKf/AABEIAOEA4QMBIgACEQEDEQH/xAAcAAABBQEBAQAAAAAAAAAAAAAAAgMEBQYHAQj/xABLEAABAwICBQgFCAcGBgMAAAABAAIDBBESIQUGMUFREyJhcYGRobEHMlLB0RQjQmJygpKyFSRDosLh8DNTc4O00iVjdJOj8QgWRP/EABYBAQEBAAAAAAAAAAAAAAAAAAABAv/EABgRAQEBAQEAAAAAAAAAAAAAAAARAUEh/9oADAMBAAIRAxEAPwDuKEIQCEIQCEIQCELwoPV5dMTVgb0ngFXTTudvsOA96CzNYz2m94QKtntN7wqcsSDH0BBeiob7Q7wlCQcR3hZ/kBw8kk0w4DuCDR4kYlmjTpp1P195Qaq6LrIOgduc4feKbcyQbHyD/Mf8UGzxIxLEOlnGyWT8Z96ZdXVI2TSd4PmEG9ujF/Vlz12l6wbJ390Z/gTEmsFaNkx/BF/sQdJui65g7WuvH7a/XFGfJoSDrzXt+lE7ri+DwrB1K69XP9Wda9IVM4YRCI22MruTeLA7Gg4yMZ3DgCSugKAQhCAQhCAQhCAQhCAXl16qzT1Q5jGlpwkyxtJsDk457QglzVbW7Tnw/rYoUtU53QOhQBK7ce3APgk/KpOIPW34EIJojQWqH8sf9T8Lv96W2ud7Le8hBJ5NHJJn5d9X97+SQdJfUv1O/kgk8mklqi/pcDaw94Xh00ze1w7B8UEohILU1+mI/rD7nvBXn6Yh9o/hd8EDjmJt0aQ/TMHtj8Lvgkfpqn/vWjrDh5hB7JEmXwJ79JwH9tF+MDzKUKyM7JIz/mM+KCA+nUeSlVsS07HMP32/FNuiHEdhB8igopaNRRowvcGN9Zxy6LbSeDRbPuGZCv5oLAkg7tguTc2AA3knIDj0Zh2CmdGeTYQKiVgL3gX+Twg8TtN8hf1nc71W2Fok6v0wjdyMIBjiJEshHOknIuWjqGZO7Jo2FadVujqRsYYxgwta2wFybdpzJ3knMkk71ZKAQhCAQhCAQhCAQhCASJIg7IgEdKWhBwzTOkpI55yZnxsbNLc8o+zWtfuAPDcOoKfqLTV2kmOmZO+np2uLGFxkkke4ZmzQ9rQ0X33z42VB6Q4iI6o2ved1+o1LD/JdK9DOWhKa+WdR/qJUHk2otZbmV7rjYHslIPWRP7k3DqppRu2qYfvE/nhcfFbh043Zr1kwKDIN0BpID+3id1sYfERNTc+iNJgZfJ3/AHbHxcAtnJOGgkkADadwTUdYHZjZuNrA9SDAy0ulR/8AnY7q5I9wNSL+CjvOkm7aJx6mD+GocukmcJQcCg5nJJXt9aicRba3GfANJCaNfUfSo6gdQk8jEuom23IdOQUWt0tFE0uc4ZbgRcoOZT6QcPWp6iMfWiOXbYKE3TcbrluL9weblpavSBrJWh00cTC4NbGXEnEdl2NHQcyVev1bmLGtEwaGjYMQF73BsLDtQc6dpBhy8McF+35xNmqblkcxcZC1uIIJurrWD0V1E04mNQwneC6QG3Q6xWV1wY6iljDgyMOiOJwDC2WRvEsAGLDbOwPFBNfI3+mn4JAe3i3s/rYmtA6y2Aewgi9iC0EBwzIPh2OB4hdH0RXUtY20kUeMZHmtDhcWycM7ZqjG6H0oyGZklwcJJDbnnOLXNYOjnEZ/+l0zR1DyYOI4pHOxSv2Yn2tkNzABZo3ADfcnllTQCOd7Ab8nUYMvqvBF/ukLrzvWPWVAuD1h1KYocHrDqUxAIQhAIQhAIQhAIQhAJuWW3Slkqtkqw1zgcrEHPgRu4i6DMHUiGV8hqvnWvkc4RZhhBcHjEQQSbjZcDJXOjKSGkhbDC0RwsvZt8m4nFxzJO8+KeqyMJc5zWNAuXOIAHWSsVpbWCSV+CHG5mEssG86Q42uDg212jm2va9nHIHYGpr9ORxC+LfILbASxgcQb7Nre1wUCh1hlqH2p280SAl59UjBzhxJxuJy9kbN+eo9UKqZzZKg8y5LwX3cdvDiTxvtW1hhbFGABgyGHCdnwVgXDo/MOkJmcN7/VG67WDIZdakOc7j8FDjkO7JSmOPXkrBGmqXN9bLPaMgei+zsKXBpPq27c7X6RuPgnXxB7cwSCN/A7lndIMkhcWtIza7ki7MHi13SL3CkDelNMNdXObK3FDFBJYh7gTMznFhYPWuA4dnSFSHWSlgp3TT0pc4Bj3RgjmCY4Y2jEbWBNr2JzBO0KjZK58kbBdjzVCOe4FnGSRwu7cA7GG23EXP0Qc9PLHTw10MzgZJKZgisecOQqI2gXOQzY92EeweIUG6frnA+CDBCxplnY61gBhtYSMcy1y17sJBzB23Ga6fouZxhjLzdxY0nLfa/vC+e9G6PkpIKOQyxn5TMTybS15ZE8MMgNxzXYmRm999siStDrNrcZHScjJJIQcwx7nR4YnF2GzSOa1pw3+k69r3Fg69X6TiYCXyRxgWuXSNbbFe3rHfY26jwXzl6YNOvn0g9hBayD5sA3zcc3uz3XyHQ0LZw0IAY6ZjXP5uJuGzW7CY2MGTbG9ztJuehVmu1Gyu0Y2oaCZqOV1PI4HEZYWnmOO9xaC3bnm4oOeas6V5KYB18ElmOA3X9R4HFriDbeMQ3rpOiqx8byfVexzg4bgQbEX3tyXK9GaNMkrGi9y4C4GK1za9htXV9KShtRI9jC1r7PGMAHA4RuDsPSx+Lb0bkFlTSCaWrl9quPZhjiC6tI/M9ZXKNTqd3I1hdmRpCpF/sYWjwaF0+STnH7TvNBLpzzgpqq6OTnjqPldWiAQhCAQhCAQhCDwlGJY30n6aMNJybHFr5nYAW3uGgYnm42ZWHauW0+mKhvqzztHATzNHcHIO3aS0vAS6nMxZK5tvmieUZiFg4EA4DvF+tYX9F1FLK4QkzMdMz5wsY972mJokfIXzNcXYm2txuRa6yVJpKQOLxK7GTdz784ni51ruO654Dgr2l1hqf7156w138KC2go6+sfhqcMUbXXaMbAx2TLDDG5xuSDvs07L3ytBpaWmmEEdKHAtIErWTCPEBcNLsB27ASdu3JU9NrBKdpaetjfcArOn0y87Qz8NvIoK3R2naud1Q8RuYI3xlsbi5jW4HFzsAeznY25HdmLK80npWQRGR0BwNY6Q2lYcg3FssDsHT1KRBpYnaB3n4qaysuDcbduZ37rKiD8pcwc6J+W8PhOXUZL+aZqNODDYMnb0iMEfuuJ8ldcqDtz67HzCS6CM7WMP3Gn3K0ZGTSW/ky8b8UFQHfiGLvUOXWGN7drg0SXwuxYmluVxe+W3LIjO44boUkP9238IHiLKO3QNNnaMNu5zjhL2855xPOTt58zxUHJNPlrBJNCQ8zXZJHi3uaAJGttsdbCewjnWtlNKXdCLBvKcm6R1gb3Erufide7ziAwMuLcc7d1q9QqGRjmOY8NcCDhlkG3t45jgoQ9Fej8IaBMLPxg8qSb8Mxa3RZQcUNbK1zYJXEtbbCxhtG2RzDz89vrC7QcySdq6G6sZR6JZJPZ8jyx4xWGIsdhp2Yh6wDW423uBh4BaWo9E9G4h3KStcDcH5o7rbOTzCrqr0OMcGtZXTssXfs2OxYva4jhe9tyDPaYkdZxe4gAvGFgLA7k3NNi885xcxwO1ozF1mqLWGWGGqjY1skU9vo2DX4Bzmm1i4Bp5rd17XsuoVvorD74ZmC+LN0FyLta3c/aC29+kqpqPQ/MKV0TKmJzjLDIC6NzATCx7ADYuNjjz4oOQ6P0ryM8UjQcEcsUlhlfDnY2yJ5trre0znzU3KvFnSRSloGdo2UoEW4fRg8VmdPapzRVj4ZWiJznAxNjLXMdz9odiGEWcTd2ywutTDKXsZCOfybHQ4BIMAwRzQkvlH9q8YgS1hDCLg7EG01YgHyatIsR8vriCLEHn7bjbsWnfLmftO81ndU4yKGqDrX+U117NDQCCcg0eqOjcrZ8mZ6z4oLPRz7yjqd5K7Wb0VJeUdTj4LSIBCEIBCEIBCEIKjTGhmTlmMuGEOAwm2brf7VWnU2D2pfxNPm1aOpZdp4jMdYTZKDMyajwH6Tu1rHd+V1Gf6Po75Ob/wBlvuN1bVcs7XyuAx2FoowwESNFrhz9rXYsXAZjbYq0IyOVsiNp4bEGROpJHqyMHDKUeAKbdqjONko7HzDzutUA/CLCxaeIzaBlvv0JEkzhI0WJa9tsh6rtufRYHNUZX9A1jdjx+Nh/OxKDa9nB3ZEfIhX4mOF4AcHMJtdozBNxh3E2uLbdl9t0oOu0HZln170goDpKtbtY3/t/CReDWSqG2KM/dkHk82VgKwmR7RG0hjmi5kIJxRtffDgyGZG36BUarosZxFlyBawkAHuSBr/7jIPWgHY+QfmYU6zXdv0oXdjgfcFXOonNNwyT8bHDZbe7tTEzH72vb0m1vAlWC5OvcW+KXsMVvEpbNe6be2Vv3AfyvWTqJTxKq31rvLgdu3aEg6RHrtRn9o5v2onjyaU4Nb6L+/aOtrx5tXKZKl3EdzfgmX1J6O0BZHX2az0Z2VMP48J7ipTNLQO2TRO/zWfFcSfVcQPEeRSHSD2fFB3ORkbwbiOS4IzwOBBysb7R0LleldIMGlJ8DQ1sT2NAa0AYWxtDrAbfpeCzzQPZ8vgvYorTFwH0fAjo7EHSdUJzJo2Z52umriTxPKEXPSpjpc1B1JP/AAuQ2w3lrjh22+ccbXS3S5oLrQTrzt+y/wAlqljtXJL1Lfsv8gtigEIQgEIQgEIQgS/Yqxz5Gkj5sgE2F3tNt1zZytCFCrG2cOlBH+Uv9hp6pD/EwJQqOLCO1p968Qg9dU/UeerCf4kg1Yzu2Qdcbx5BBKSg8+VNO+3W1w81Glqmb3Adtk+5x/q6bMx6u1XBWSsjLy9suElrWmzoyCGEubcOBN7uITT5CNjw77oPk4KfMb7bHrUOVreDfwhWiFNUvHA3+q74lQamufaxa0c5pvif9E3PNtncXG7apk7Wey3use9QZomcPF3xSiprJAfFV1XLiN7Nbfc0YQLADIburpV1LTR+z4n4qHLSR8D2OKCmeBbYL4r4s72tststfO+3r2Jh7Rubhu0Xzvc7yrd+j2W2u70w/RjdziOwe5SCp5Ee7aeN/NHJdJHblmrI6MHt94/mmzo8+03x+CRKiMU/R1TyT2SjCTGwGz7kc0lmwZndlY9SZ+Qu4t71oNS6ICsgEga9rzM0DaLtZiHikK0Wq1Zymj6l9iMVTpE2LcJF5CbFtzbI7LnJRTIp2j4sMFbux1ukXdnKOYPyqn5RRV9qu/8AWm/Yf5BblYDVJ/62z7EnkFv0AhCEAhCEAhCEAo9Yy7b8M/ipCS9txboQVd14Sg8OC8QeEpLivSkkoEkpiROvKjyOQNSFQ5pE/K5QJ3II871BkkTs71Clegbleoski9leoz3rSboL0hxSS9IL1UpRcvL/ANXSMSLqbqFlXOrcwbUQG9sNW3ukaW/w+KpQVMoHWBdvY6GQfceAfBycXGxbJ8zUf9TpL/USrPcoreWbmT/9TpAd9TIVn8amY00epz/1xn2JfyhdHXMdSXfrrPsS/kXTlAIQhAIQhAIQhAIQhBWVjbP68/cmbqbpBuQPTZQCUAUklBSXHJAh5UaRyekcokz0Ead6rp5FJnkVdPItYI88igyvT08ihSPRNIkeoznpUj0w5yrIui6SV4pQu6LpC9apoWFLodrm+1FI0ddsQ8WhRAVK0YfnmX3vA78verxcXpqQ6OUjY6etP/nkVLyisZG4Gub9ac2+09zveqUPTF1p9RX/AK/H9iX8q6ouTagn9fj/AMOb8oXWVlQhCEAhCEAhCEAhCEDVQy7T1KoIV2VUVDLOI/rPNA0m3FOFMvcgYleoMr1Kmeq6oergi1D1XTvUioeq2olWgxNIocr05NIokjkZrxzk2SvMSS4qbqFXXl0i6LrIcuvbpAKUECwnoXWIPBwPcQfcmQl2yWlxoNPXEpvvZcdN738VnA5aTWZ120zx+0pz3jDdZgJurrT+j53/ABCP/Dm/KF11cl9GsV68H2YJXd5Y33rrSyuBCEIBCEIBCEIBCEIBV+ko8weOSsFHro7sPRmgqCVGmenpioNRKgYnlVdPKn5pVW1Eq0I9TLtVXPKpFTMqyeVVNIkkTDnoe9R3yKayUXJJcE2ZUlz1lT+NF1GxpQkQiSClXUdr06HIJDXJ1ijNOafjK0NJpZuLR1G/2ZJYz1HFl+4sqFpxPfRdj+zr2fvsNvFyzLVNGx9Fzf1uQ8KbzkHwXU1zD0WD9Zm/wGeMhXT1GsCEIQCEIQCEIQCEIQCEJqpL8DsABfhOEOyBO65GwIOfa1ayNiqpGA2wYNn1mg+ZKo3a2A7yo2ntVNIySyOcyJznOu8sk33yADhsA8ulZ2XVqtj208p6uTeO4OurRpn6whRpNM33LMSU9Q31qeZvXDKPIEBQ5ast9bmdeJv5glGmlrgVFfUhZ8aR4OH42nwulCqd0lKkWslSEw6ZQDVHfcdhSRUJSJ/KJLpFC+UI5dQTQ9eh6giZKEyKnh6dbIq0VCcbVokWsblKjVPHWqTFXBWka3R4DqCsbva6kmH3ZbE+CzoVjomvBiqWj6VM3wqIgPzFV9/Dy3+CiN16Kqd3Kzv+iGRsvxdiL/JdKWa1C0TyNDHcWdJ868Hbd4Fv3Q1aVGghCEAhCEAhCEAhCEAhCEHLNadVoH1Mr+Unje6RxOCQAX6BbLYqqhoXwOJ+VTytwObgkJcAXCzXDnWyWp1h0DVvmkcyPGwuJFnMvbqJusvV6KrG3Jp5QB/y3HyBV8FdI+vaLNrA8je+Nvua5eDTFa2J4kdDLJiZyZA5pbfn4gQ3PPJRa6okYOe1zPtNc3zCq36S6QerPyV8E6o0zK716SCTsYb/AL7io1TUwYGOdRC7sWJrA4GOxAAOFmd9u7t3Q36S6VHdpMcVNEh9RRWu6GWLqe7yMl/BFW2lY7AZZY3FrTY3fk4XFuaVH/SnBxHam3VgO0A9bWnzUEgUMLiA2ouXEAB8bLknYBcNK8OjRezZ4HHZY5G/Y73JiOdgNw1rTe4Ia0EHjkAm5IYXG5YLnabuv5oJjtDS7hG7qkcPNqQ7Rkw2xnsew+BsmaSOONxLLi4IPOvkcssskkU3syyN+84+RCBTqV4+hJ+An8rikuaRtDm9ccg8wpNMZGteOWc4uAwl1zgsQSRcnaMkoS1P0ZGHrbn4NQQxIPab+IDzsnWPJ2Z9RB8lPbUz8mcQie/GLD6JZbO+zO6Q6V59aljd0jk/DNyCRomZzXOBBs6JzNhyOJsgPVzB4q+0Jo01FRFENj3jEeDBzn/utKY1dgaY6h3JCF3yOTK2Y+egBNrDdmtr6LdFXklnIyaBEwn2jZz7dNg0IR0eNoAFkpeAL1AIQhAIQhAIQhAIQhAIQhB5ZAC9Qg8IUKp0HTSG8kEUh4viY7zCnXQgztR6O9GvJLqSG59luD8tlU1Poa0W4G0cjCd7Z5TbqD3OHgtwhBzOp9A1ERzJ6lh4l0bx3YB5qrqP/j6P2da4f4kAd+V7V2BCDhlT6BKwH5upgf8AabLH5Y1W1HoY0q081sMg4tmt4PaF9CoQfNM3oz0sy96SRwG9skLr9QD7qtm1ar2Al9JUtA3mCW3eG2X1QiyD5IfLIwXex7BxcxzR3uAXsOkr7CD1G6+tXNB25qBWaAppv7Wnhl+3FG/8wKD5kj0gpcGkuld5qPRpot5uaOEE+w0x92Aiyq6j0L6Nd6rZojxbO8+EmIK0c40FXC8g3OpagHsaH/wLsupui/k9HEy3OLeUf9qTnHuFh2Kg0b6IaWGZr+Vmka3Pk3lhDuglrRcdHQt2AoPUIQgEIQgEIQgEIQgEIQgEIQgEIQgQEoL1CAQhCAQhCAQhCAQhCAQhCAQhCAQhCAQhCAQhCAQhCD/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556792"/>
            <a:ext cx="3879874" cy="38798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014977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AutoShape 2" descr="data:image/jpeg;base64,/9j/4AAQSkZJRgABAQAAAQABAAD/2wCEAAkGBhQSEBUUEBQVFBUUFRUUDxQVFRUUFBQUFBQWFBQUFBQXHCYeFxkjGRUUHy8gIycpLCwsFR4xNTAqNSYrLCkBCQoKDgwOFw8PFykcFBgpKSksKSkpKSkpKSkpKSkpKSkpKSkpKTUpKSkpKSkpKSopKTIpKSkpKSwpKSwpLDUsLP/AABEIALYBFAMBIgACEQEDEQH/xAAcAAABBAMBAAAAAAAAAAAAAAAAAgQGBwEDBQj/xABREAABAwEBCQgMCgkEAwEAAAABAAIDEQQFBhIhMUFRcbEHE2GBkbLB0QgiIyRScnOCkqGzwhQyNEJDRGKTotIWJTM1U4PD4fBUY5TTF6PiFf/EABkBAQEBAQEBAAAAAAAAAAAAAAABAgMFBP/EACARAQACAgICAwEAAAAAAAAAAAABEQISAzEhQQRhgTL/2gAMAwEAAhEDEQA/ALxWKrg382AT2KSJxID8EVaSHNNcTgRnBoeJeULt2eezzvhme/CYafGdRw+a4VOQih41a8WPZtUkzNGVw5QvEZlOk8qSSoPbTrbGMr2Dzh1rU67EAyzRDXIwdK8VVRVB7PdfJZRltMA1zRj3lrN9tiGW12Yfz4vzLxmhB7IdfrYBlttk/wCRD+ZanX/3OH1+yf8AIiPvLx6CguQevnbo9zR9es3FMw7CtTt1C5g+uwcT67AvI1UVQes3brNyh9di4sM7GrU7diuSPrjOJkx2MXlGqwg9VndpuR/qx9zaP+ta3bt9yR9ZJ1QT/kXlhCD1G7d0uV/HedUEvS1aX7vVyx9JKdULuleYkIPS7uyBuYP9QdUQ6XLUeyHub4FqP8pnTIvNqEHo53ZF3OzRWs/y4v8AtWt3ZHWDNBa/RhH9VedUIPQruyQseazWnj3oe8tTuyTs2ayTcb4wvP6EF9u7JWHNY5OOVg91andkuzNYXcdoaP6aolCD0XcXsiLFJQWmKaznSKTMHG2jvwqeXGv2sVrp8GtUMhORgeGyfduo71Lxys1Qe4ELx9ca/wBt9lp8HtUzAMjC/Dj+7fVvqU7uN2RFsjoLTDDOBlLcKF54xhN/CEHoZCrK43ZAXPloJxNZznLmb4z0o6nlaFOLkX1WS1fJrRDKfBY9pcNbK4Q4wg6qEIQCEIQcu+Qd7u1t5wVK7pt6/wAIh3+MVlhBqBlfFlc3hLcZHHpV2XxDvZ/m84KBvK64RcUzLzWhTy7d5AfapTERGwvdgtoTSjiDTgwgaDMNSbjc+0y/h/us6StoWhTdu583PKfRC2t3PY/4juQJpJaBoVgt3PYc73+rqW5m57BpfyjqTSS1cIVnx7ntn+36Scx3gWXwXHzimklqnRRXAy8Syfw6+c5OGXlWT+COMlNC1MURgHQVd7L0LKPoGcYTiO9mzD6CP0Amhaid7OgrO8nQVfjLhwDJFH6DepOYrnRjIxo1NCusDz4LK7QVsbc6Q5GOPEvRTIAMgpqTmIkZzylTWB5zZe/aDkhkOpjjsCdRXmWx3xbNMdUUh2NXpSzSnFjPKV1YHnSVKhXmCPc6ug7JZJ/uZfypyzcrukfqsvGx42heoWFbmqDzDFuO3TP1d410G0p2zcPukfoqa3Rja9el2rYCl/RTzWzcGuifmMGt8f51vj7H+3nKYx5zehy9HVRVS/op57j7Hi2Z5Yh539itknY7WoYxPBkx1c/1UYvQBKbWs9o86GuP4SllKLsXY/vexrzaY6Pa1wph5HAEYt74U+j7HjTaW+i89Sta4wpZofIxezan9VbKVEzseWZ7SPu3H+oFubuAQDGbQ7gpE7Fx78rVcVqe5LEUuPeZNZab1dK1UGRjgJGU4GyufTiopZZLouaWMkOGXHBww0Mx48ZbUjkWiQprC6s8Y+3sa5XsSZCELI518A72k1DnBQCVWDd0d7yaukKvpgu3H0zKNW+MCQ0zl5OvfHf2WgBObp/H9Lnk9Kbtatoy0LY1qSxmNYFuiGWWP7xnWgcBq2NamZuxAPpY/SB2I/SCzj6VvrOwJY6LWra1q5Ivls/8UcTX/lQb7LOPnk6mP6lFdprVsauD+mVnGd58w9Kwb94MzZPRb+ZQSIBLaxRn9OoszJORn5kG/wBZmifytCipUGpbWqJG/wBGaF3pjqWP0/OaDlf/APCFpm1qW1Qn/wAgSZoG8bj1LX+n82aKPjLj0hKLWRZ107OVUzd0W0jIyEea8++lDdKtmbeR/LJ2uWdZLXKwrc0qkzulW7w4xqib0pDt0S3n6emqOL8qmklrza5LDlQrr/befrLhqbGNjVpkv2t5+ty8TgNgTSS3oLCWA9ednX2205bVP968bCrY3LrsS2i5kUk7zI/ClYXuxucGSua3COc0AFeBZnGliUzwk2t57lJ5N/MK2BybXUk7hN5KTmOWVc+K2iKzRFwJpHGKCmaME5SAKBpOXMsuu27+C/jdENjimN1HN+DRh5IbgAOIygGBzajlUaN1IGvxzSux4RGC+lMobQmmCCK0OPFSpBXbDjyy8xDMzSXSXecCO45TQVkGWhdmacwPIizXUe95bvbAQGu/aONQSRmj+yoM2+WHfWOq4moa0YFRV1WVqSD841poGhdq7QlMFrbZyRKbPgxkGhBdvgqDmPDmyrWXFOPcJE278V0xIS2N8LnNNHBsmGW6QQAKFabm2rDtENM5J/A4qkNyu5c77osMYLWQdtaTSmCKOaWOz1c7N9knMrivbdW0w8Ad7NyxXhU8QhC5qY3bHe8nilV7MrEuuO95PEdsVdzLrxsyj90h2/G7Yw9Kbtand0h2/G7mxLS0LohtdAUhlp/Ck5jlAY4icmfIrEtzKxSD/bk5jlA7Jm1nYpIwLGf8KWLEeBPWhLCUGQsZ0hLFj4RyJ4EqiUGgsfD6ksWTh9ScrKobiycJSxZeE8q3hKCDQLINJ5UsWNvDyralBEa22Ruj1pYsrdG1LCUFQgWdujasiBugJYWUCBE3QOQLO9jQOQJSECcEaEYKygIORIMf+aSre3Hv3TF5Sc/+96qKXL/mkq4dyIfqmDxp/byLlyNYps3Kmd2Pk83kpfZuTxMbt/Jp/Iy+zcuTbiXf+Ts8UcxQeeGproGL1qb3yHuLRwdAUNe7LxdK9X4f8frhn25M9lDXxeWi0+GP7qfyW0RfCZDkjha46miVxCglrlO+wDTPFzwpFfXPSzWoeGIY/vHhp9Tir83rH9MDm8a9kWaOS0h5LrXV0rCAGsdV7+0Ix0q92I8C6d63ymPxX8wjpW+5zqWFnm+sjrWm9L5UzxH7B1rzp9uieIQhcmjW6g7hJ4j+aVXcwVjXQHcZPEfzSq6lC68bMuFdNvbjWebH1LS1qc3SHbjX7o6lpaF0Qm0t7R/Cx45WlV5Y8g1nYrHkFQRwU5VW9iyDX7qg6ISgUgLLSqjYCs1SQsoFBKCSFkFAoJQSarIVCwlBICUCgWlBICUEClmqwhBmqKrCxVUZQEmqAVBypcv+aVc25KP1RZ9c3t5FTEpxjUro3J/3RZtUvtpFy5GsUxTG7x71n8jL7NyfBMLv/JZ/JS8xy5NuNfDZnPa1jKBxwqYVaYgMtAVGnXqznK+IemegKXXW/aR0/wBzPQZG582VaANIA8Uk8uLEvq4uXPDGsXPKImUR/QyTfI5HzMIie2Qtax1TgHCwal2KtEi/CbuR+3aLO2hy9qMP3FLcEnLg+bopn41Br+pKFjRntDT6MDvzK5cuXJW09JUR0mlmfSxDzdrFsvQHfLfJv2tCaRv70p9oD1tT688d8fync5i5T1LSaoQhcWmm2/s3+I7mlVrK9WXaR2jvFOwqr5Hrpgkudb/jji9Yd1LWGrNpNX+jskSwF0SCQ3GNY2qs7JkHjdCtBgxjWNqq+z+91qEugCshJCyFplsBWQkApQKBYWQkgpQKDKUElKVCglBJCUgU1LC1hKBQLQk1WaoMrBKKrCAqsVRVYJQcuU4xqV17lA/VFl1Se2kVJSnGNSu7cq/dFl8R/tXrlyNYpcCuffAe9ZvJP5pT/OmF3vksvk3bFybNLo/tY9U22PrTOScDK15yHtWuIFcmMYk7uk6kzPFm50S0xvr8Ugjgo6h0VzLcdJ49mtvnLYzTLXBadFcZPEKniVXXz3SdJbYmHExmEWt4S3GScpP+Z1arwHgZwHZqnHQg5RoJVUXyXMliug3fG9zdhbzICCHjFi0giuMclV0hiVhg97tH2ztHUuzeg3u58mec1cJru4xj7Ttp6lIr1B3Z3kzzmqZdLCVoQhcWiJR2p1HYqjklVvOyKnZV142ZM3OrJ6H9RPA1MW/teJvqLutdENW5IJAxjWNqq5oo5w0SdJCtOiq2QUllGiV3PKhJ4CsgpAWQtMtgKUtYSggWEoJASgUCwlBIBSwqFBKCSlAoFLKSCs1QKqhJqs1QZqsFYJQgysIWCg5UuUagrx3Kx+qLL4jvavVGS5eJXpuWD9T2TyZ9o9cc2sUrqubd/wCTS+IV0Vz7ujveTxekLm2a3RirMzxZudFoWhkIaSAaV4SeXCTy6J7szxJudCmLfjGmZzaioNDgtFODFj410x6ZkpkbW5KDVp4cfCq9v8fW1WcDwpiOSAdfKpu/A3nG7tC2ldILtWI1OgU4KKDX6j9YWceXJ9OFbhmXdsbqsj4XO2PUvvXb3Z/ie8odcuPucJ0mQjia7rU1vZZSR/ijaVM1hI0IQuLQVMTnGdZVzqn7sWbep5GH5r3Aaq1B5CF142ZcuF3dvN2OHWusuPGe7jxXc6NdprVuSCaKrbYKWicf7r/aFWrgqrLp/KrR5aT2hUJbWpSQ1KWmSwlBIBSggWEoJISggUClBJCUFQoLNFgJSDKyk1WUGULCygKoqgoogxVFUFYQcmU41e25YP1RZPJH2j1Q0+VX1uXfuex+S99y45t4pUQmF3B3vJqb63BP6phdr9g/zPaNXNo3ui3u7fJy8+FM2txk0Ax4zix0De2ycWfIn90D3ZuMAmOXBqQK9tFWnqTQRaXNyaGjjPbGuNbjpmTTCO9AhmOg7QkCmMVFaUxZVCr8Y+/YiMYDJqa8NlOWin0UJDRV+OlHFoGM6qH/AALl3SuDFaMU0RkAcS2omYQanGHR4LhxHOtxKUVarn7yyxx5xBI5+vuYPrfRSO95vbv1N2uUbsVwmQgiKLArg4RJlc4gEZXzOc6gFcVaYziUpuGO2fqb7yxlPhYddCELChVtuk2TAtDJBiEjaHxmYj+Et5FZKiG6hc/DsJeMsL2v809o7nA+atYTUpKsrJJW0M8V/OjUkoobcqXvmPU/3VNAF2lIBCqi7A78tHlX8+qtmiqe+Bwbbp6/xHdBWVl2LBe8Xx4VMLEXFrZI2FoDGyCuEHEuLXNIAAy5SQQMPvdmMjmwN34NxlzC05HOYchoe2Y4VFa0BzpFyb6I4xVzW4dIwS5r5GneRSNzQ2WPBdSgx4WSopUhc/8ASFzD3B7o2gYIDS6pFS6riKVNXE8GTMqy6UV7NqdSkRx6XMFPGBdVvGnEd6FrrjjyCtcNlKafjLisvnnBqJpK0pldkIpTG7Qm7rqvOVzzx9dUDwOSg5c8Wk6HctNgWd+d4J9J3WtWOiHJeEuZhO8Ees9KKu0NHEOlLR099GkcoRv7fCHKuWbRTK9g42hKZaa5JK+Ka7EsdQTjh5D1LO+8DuQ9KZR2SR/xY53+LFK7Y1PYL2LU74tltB1xPbzqJZQ3/gPqG0o+EcH4mp9DeNbTksrhrdE3a9dCHc3tzvo42+NM33aptBThb9q5f7I33xfxHoUqh3KLYcr7O3z5HbI07j3IJ/nWiEao5HbS1TeFqUK3zhHonpKDKNJ4gB0lWDFuOeHaz5sAG2Qp3FuPQD49onOoRN90qbwayqh8LSa09au/cv8A3PY/Je+5c525BYy0tL7TjxVErAfVGpfcm5jLNBHBCMGOJoYwVqaDSTlOfjXPLKJ6aiKO6JjdhvcXa4/asT4lM7qjuR8aL2zFho4c0E4wDoqKrBboC5t1G1ns7CXBrnyGQBxbhBkLy0EjGRUg00gJ5/8AmQeA06xhbaohL5gMpA1laDbmeEz0m9aeNssIyMaPNHUtgcwZAFRypLU04gQdHDnxFPrg5X+b7ybXWnYd7aCA4vqBXHQRyVNNGMY+EJ1cFvx9bdhV9DrIQhZAm90LGJYnxuySMcx2pwI6U4Qg85WCIstsbH4nNe9jh9puI+sFTvAXGv3uZvN22ECjZnCVutzSH/ia48a77GrvdpBLY1Xl9N5FqktckkLGvZI7CBDw0txAEODqY66KhWS0La0KCo4tze2nK2JuuWvNaU8i3MbR86SAfeO6ArTDQs0QpXEO5hLnnjGqEna9PItzDwrS/wA2Ng21U9ASqKWUhkW5hD86ac+cxuxidxbmtkGUSu1zSe6QpWAlgKWUjcW59Yh9AD4z5HbXJ7DeZY25LLDxxtO0LtAJQClqZwXEgZ8SGJuqNg2BPoogMgpqxLICWEG1jVvYxaGuW5rlJG0NS2hagVsa8ZyFBtASg1ahONIWxsms6gT0KBdEYKwK+C7kI2pWA7M08ZA6UAAlLAhfoHGUoWd/2eUnoQJqmt0jWPF4UXtWJ78FdpHJ/dQ+77bsGVzLJDYzFhNMcskkmFQEOGGwUoajNVBJbTYGvLS6ocwksc00ILmlp4CCDkIK1mwuHz/SaDzS1OLn2GTemfCHgy4Ld+3sYMeHTtsAEYWDWtKmqdCxNz1PnHoQcs2c53D0T0vK1PgHznO5Q3mgH1rtCxs8EHXj2pTYGjI0cgVscBsbG4mgCuWgxnXp4107jwlrXEilTi1ALoUQlgQhCgEIQggW6jcVzzZLTG2u8Ths2kRS9qHcT8H0imTQrHmhD2lrgC0ijgchBzLki9SH7erC/tVbjLwImAltapey92AfNJ1ud1ray4sI+jHHU7SmyIcGoW61bkkEkpe61W/BLid6+FHexU1wR2uEBmyqaQWZrGhrQAAABqAoMZxlNlQpjCcgJ1Albm2OQ5I3+iepTRCmwiUdzJT9G7jwRtK3NuLN4IGtw6KqToUsR5twZM5YOMnoW5twHZ3tHET0rtoSxyG3A0v5G06VtbcNmdzjydS6SEsMW3IZwnj6lsFzY/B9Z606QoNAsTPAbyVS2wNGRoHEFsQgKIQhAIQhAIQhAIQhAIQhAIQhAIQhAIQhAIQhAIQhAIQhAIQhAIQhAIQhAIQhAIQhAIQhAIQhAIQhAIQhAIQhAIQhAIQhAIQhAIQhAIQhB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63688" y="1628800"/>
            <a:ext cx="4918015" cy="3243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153142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908720"/>
            <a:ext cx="3934318" cy="39518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630767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AutoShape 2" descr="data:image/jpeg;base64,/9j/4AAQSkZJRgABAQAAAQABAAD/2wCEAAkGBhQQEBQUEhQUFBIUFRQUFBQUFRQVFA8UFBUWFRQUFBQXHCYeFxkjGRQUHy8gIycpLCwsFR4xNTAqNSYrLCkBCQoKDgwOFw8PGiwcHBwpKSwsKSkpKSksKSwsLCksKSwpKSwpKSkpLCwpKSwsLCwsKSwpLCkpLCkpKSwsLCwsLP/AABEIAN0A5AMBIgACEQEDEQH/xAAcAAACAgMBAQAAAAAAAAAAAAACAwEEAAUGBwj/xABHEAABAgIGBQgFCQcEAwAAAAABAAIDEQQFEiExQQYiUWFxEzKBkaGxwdEUJEKSsgdSU3JzgoOi4SM0Q2LC0vAzVLPxFRby/8QAGAEBAQEBAQAAAAAAAAAAAAAAAAECBAP/xAAhEQEBAAIBBAMBAQAAAAAAAAAAAQIREjEyQVEDIWEiE//aAAwDAQACEQMRAD8A7eNgkwU2NglQs00GKQihNGabYC3Im4VJCQrHJhRyQRPpqq7hxHUeIIU+UIAbZMjiJyOV01ycKo6efbe3jG8nFeg8jvWchvWplpm4yuYpdUUh7QGRrBmDO0/C+65Ujo5Tf91+eJ5Ls/RlPo/BTG2QuMrif/AU7/cA/iRP7UJqWsBhGn+K7xC7j0U7lnox3LXOpwxcI6qqxH8Qn8UJZq+sh7bz+KzxK7/0Y7lHo52JzOE9vP3UWsxnE99h8UBZWY+m62leh8gdizkDsV5/kOH686MWsR9P7s+4IDTqwGPL+4f7V6PyB2LOROxOf4nD9eZmuKcMTG6YZ/tQnSKljF8QcWD+1encmdiiwVec9Jw/XmH/ALRSvpXe63yUDSyk/SnqZ5L08w9yE0Zpxa09ATnPRwvt5mNLaT9KfdZ5IhpZSvpT7rPJejmrIZ/hwz9xvkgdUkL6GF7jfJOc9Jwvt50dLaV9IfdZ5KRpfSfpPys8l6A/R6jnGDC9xqS/Rui/Qw+qXcnPH0nDL25yp9IYsRjjEiCYOYaLpcFUo1e02LaMN4cA6yBZZNxM5ACUzcCeAVPSiqW0ePJnMc0OaDfZvIInsmO1UqDWLoJBbk9r5TucW4A9ZWpjOs8s3K9L4erQiS0TxkJ8ZXrEUK9oO4dyxeL3BEdclMPejelgLznV6rMBMSqPgU5a286hYsWJtEzWTULE2JmptKAFhCbE2yjbGKWEQVDhSNze3zRClfyj83mqz3SGfQCT1BVYVHAZDaHRZNIIJLrT7M7ojiLwZ543Iraekj5vaUqFWUNxkMRiNYS4zFyq0fnONpxmQQ1zZCHISIbcJzN980dGiSaGXzGIkZTzdPC/Ge9Ni6aQACZHbjPDoSm04OlJriCJzlcN2GPYqlOJIsjZPjMyE92J6AmwYc6PYJJN4tTvxJxUFttImMP06lPKhUKPlavLbgTvGPG6W+5WrKodygRtIIKrgJjMCqivEfIpL3lMiC9LKxtqQpxQOTHIFGnDadn9tD+z/qK5kLpdPR+2h/Z/1OXNQyuz4+2OP5O6vY4PNHAdyxRAOqOA7lK53QQ8IGo3FA0rynV6rFHwVgKvAzTC5aYvUQeHYEHgZqbK18CjMLRaY053gYnErHVTDdzJtOwEy6p9yGl9ZNaiJVz2+1Elta9x7MULWPyiv6ZHvCiabmaxakcsMInW1vkp5aOM2Hi3yKpptQiAWo9PjD2WH3h4o21nFzhA8HHyTZptZLJLWCt3Zwne8PJMFdbYb+w+KbNVsWhFJa8V0zNrx939UQriH/N7rldmhRIQhSODCJE/NvmHE7JzG6c8AVZo2xVYtawy0gPkTgS113YkBlHlzwNoDnMBP1WkDsU2q0DacWg83nkew6RAbPbeSdl21XGiQGe/aqdHjQWXMewDJoc0NbwGStsiBwmCCNxB7lUEjZggTGYK7FV+JSinPxKAkAEnIT71hsmSAhQ6mE80dJ8gid4BBwWn7v28P7MfG5cww3rpPlAPrDPsh8b1zMM3rsw7Y4/k7q9lg80cB3KEMJ2qOAUrndegOQgKCVLRcvLHq3Vij4IkNHwRq1kijDUbwHchR0bmN4ICgsMjEb1L4TH4iR24FKRtCBUWhuHN1h2/qtdTq1h0dpdGeGAfOuPQM1t7UsENJquDSmFlIhMitytC9s9hxad4klHE0j5SqKGkstPluItcJqjRflchE69HeN7XNPZcvOa7o7YdJjsaJNZFisaMZNa9zQJnG4BIhQ9mJu4TxPVNZV7jVWnlDjgftOTmZARRIE7ibuoro2wgRMSluvBXzXSYoLrJuYyUj/m1dBovpzSKCQAbbMoJOqW/yn2Tslj1JEe68gs9HGwKno/pFCpsIRIRwuewytQnZtIW0C0lV/RRsCj0QbArclgCDXR6G2XNHUFYqyHZYZCWse4JkYXKKFzTx8AhVgJrRclhNGC0zpUfiUuM2bXDaAOuabExSXhZbVYcAN8z5JhvRFqiSDzz5Qf3lv2TfjeubhG8LovlAPrTfs2/E5c5CxHFdmHa4/k7q9iYbgsUNwWLndgHLIZUORQxcvHHq1VmAmEJcBNW6yr0fmjp70vMJtH5o6e8pYxUBpiAI0GJ9GOPQkJ1Hz6PFB85aUD1yk/bxv8AleqlG1WFxyB6yZdwV3Sket0j7eN/yuVOLdBmRjZ3ZT8Vm9GvJDYdwB1m3ucRlw2Xd6JrrrU8ea4C+EMJ8MuhCZAuIJaQGt4YZjgnwxrictUCbmukQAJmYzGOWaI2Ojmkb6DSGvY4zJAiNHMdffPiOo9S98qqtWUiE2IzB2WbXZtPSvnar6s5R4cRIAzcCZzzEtxXo2hVd8jG5Nx1Itx2Nd7J6cOpTZp6iHIrSrMiJrXraIjYKKFzTx8kEd1yKgHVPHyQWmpowSgmtRFZ+aS5OfmkuRQEIUaFyDzfT/8Ae/w2d7lzsDnDiF0Onx9c/DZ4rn4HOHEd668O1x591ewBSpAWLwdiu8pkM3IHBHDwXji1VmBgmpcHBMW6yRRxq9feVXjxbPFWaPzel3xFa2nu1ulQW6NSLXHvVlaqHdhitox0wCMxNBKsUXPoSE+i5oPB9PavEOmRpC5xdE6XPNrtmtOYRNGm0TIOye0eC9L+VDR0h0GLK6JbhE7C7WZ/UuCqiBbhxYRxlMT2jHxXn4b8tNFY7X5uDXX2N05+8pc2byJsm9t0gZkubdfKWKc2Gxti0S6c4LyNVoORM78CNnNKiJDIaLU2uabLobOcQTqTN5AnMX7rr1plZ0ZozhbJBAubftEyfBbsAtdmLwQVzFJpESG5rmOIua2QdaDXAAFh2/qt02v2taC+Yde11m8NcJTHaFmxY9lqWn8tBhvOLm3/AFm4+K2IeuR0Ap7YtGNkzDYnVOUxuxXVLcZZHiXJlWu1TxPgtcaWHh0gRZcWmYIwzG0K5VTtQ8T4KjZgpzTcq7CnswQV35pLk5+aU5AKFxUqHIPNNO/3w/Uh9y0VHbrN4jvW903/AHx/1WfCFpaMNZvEd668e2OTPueuzWKQFi8HWrEprMAllMZgF44tVZo+aalUbNPWmVeBzel3xFa6sWXg7SFsYGB+s74iq1MZNv8AnEeKCq0Zq5QXXEfNJ6jeO89SpwzcrVF5x3ju/wDpQW0+jZpM02jZqgtJaqbT6riMZIxGgvh7REhkkDpILelfPNKpvJx2xW3CJe4fNcbng9N/SvVan0zEGlxoBJax0R9m1dZfaIcBuJvC8v0+htbT47WXNLhEA+aXtDnAdJKz50142o07UebIkIntC8tdfIjZKZ3yKrQ4hBukYsg15M5FucjwlM7pjMoqLHtMLXZDsw6x3cFWiNLJNmZnB42TubPYk9IsMddOHey5rWke0SJueN10jvCGlBjyZTaLcQ3CYcWgEuvN00MN+uCZtLATMc1xzN285bFs6BVTnNa6JKUnYN1nWpieQF21B3PyRsAgRwJytsMzmSwHDLIdC9BcuX0AoDIdHNgENc/Oc7pDwXUFXFFekm5Nqk6n3j4KpSGOtEzFiQk2V4cMTPMK1VPM6SqNmxWWYKsxWWYIK0RLKOIhQAVBROQlB5npn++ROEP4GrTwucOI71t9MT65E+58DVqIOI4hdmPbHLn3V640rEDVi53UQ9Oh4BJcnMwHBeWLVWqPmnJFGzT1qsq8J0gZ/Od8RQSndt/wKJ6py13Y4YnHcpGKgpPhSPTfxTYB1m9I7D5KxEZO/bcfA/5uSQyTh9bwKBsSIQRsVujPxx6ie1VIgvCtQM0Hj+kA9ZjAj+LFkDiNd2ByXPU6pzFPKBziTi5xJwuvnlIbV6XpBVJfFiOEJkrTp2RMuvOs4E3krSVeYQceUEmQ2zsgSMQ/Nltx6lnfom96rz6HVkQvssaSbrxOQ4nALbs0dfZFpzeABkDuOS9KhU2iRYQexjLBG5hbxBlIhcvTK5gQ3uaXi7blhjK7Ys43fhrKWNNVmjTYcy4l2xplZGeBx/6RVnAiPe1sMyNwkPacf1W2pccugsiA2IZnJ59veBmN+5bXQ/RocoKQ5xe0DUmAA4n2hwW9sarrqloHIQIcOcy1oBPznS1j1zKvIWIlYrX1za5F9idqV0sZ7kzRouMAF87U3TnccUyli5OqoanSVaNgxWWYKuxWGYKCq/FCpcbyhJQRJCpBUEoPMdLj65F+78DVqYZvW00sPrkbi34GrTkrtx7Y5M+teuMwCxBAdqjgO5YuZ1luT4eAVR5KFlOsiTgeIE15SWN1taNmrCo1bS2xC6ycJTuIx4q8tMKnsu3PdvlxGYQwz4YYdCNgufjzzhj0IIH63YEbRu3ZKB0p3JTm3tO+R4gFNQkaw2HvCCImIViBmkRReE+Bmg5qu6wbR3OMRwDXvcASDJpxkTkubh1fCpkdgcZta4v1TzpZE7Lwuypk7bwcCTcRMFUqPVcFjy9kKGx5Ei5gDSQdsl4zCz7l+3rz8Oc04gwQ03NmcG5GWe6So6LVU10YNiwoVsQw94kXPIMhDDmkkAnE7pbSuzdUFHe+2+GHOmDNznEAjC6clt6PDaJ2WgE42ReeJz6VccbJZsuc8NBStFfSojXUj/SZzYI9rZbIy3f9LesggSa0AAXXXBoGQVwQScbu/ryWFkhct446mnnbv7V5SUonBRK5biK1KwTqr5nSUqk4JtWczpKUbBisNwSGJ7cFBVc29QWpjgoQKIQEJpCBwV0PK9Kj65G+sPhatS1bDSt3rsf6/gFqwV2Y9I5M+tes0V02N+q3uClIoUUNhQw4hrgxkwbiDZEwQsXM64uhiywEyypki7HRG3lWZJNGxKsSWainBE+UH8x8M1EAX/pnt3HaEdH50T657gmBt53qSCFgCOSgtSwCigZqCjhBQa6ONd3EobATIvOPE96gBUSxoGQVqE5VgE1iC2HIHKGlSSgU4IQicUNpUV6RgnVbzOkpFJNysVZzBxPepReantwSGqwMFAlC4IlDlsLcEDkxAVR4/pSfXI/2h8E/ReqRHe61MhlkgAyvJOPUu7pVUwXvc50KGSSSSWNJJ3mSOiVfDhzLGNaTcbLQJ8ZL139aeP8An/W6cATecTisT5LFnT2MkskjWLAKjYlWVXgYngrCgrQmEOfMXF0xvEgmoyECDFixYpRBCmHmpGCliyKb5TPEqFkSEZm/MqBDcqmzGhE1LExkiD00uzQjSg5FNQC5qW5qehVFGlYKzVn+mOJ70qlMuT6uGoOnvSi6xPCTDTgoFFQVJUFegBA5Ggcg1r26x4lS1qYW3niia1eggNWJoasQEQgIT5KOTXnoLhvkVYDlWiQTkqMUPbhMJoboBA4LnzW0ZmTXDpB60yFpOMHsc3fiOy/sQbqShUoVfwHfxGDi4DvV/FSiAsYoRNWBTfzjxKwOUxBrHihWw1r0y1uSGogVTRsm7FnJt2oQVIUTQuR3qDDKJZJNGlKlkgXgp9XXwwePenYpkNgGAkFNKYwJwwS2puSgS5CjKBbAOSI0YDik06sA3Vbe/sbx8kmiwHEzcZqybD2MmmiGmMZJMDVsKsLE6ShBCwIrKySzsZJZYmpWJKExKG04hUo1UNOS2hKghWjmKXo212IB4hWaqa6AAwzMPLOxw3blu3MSzDWfoTOaxqgMkiaF52aHOUzSVjIr2Pa8WXETszBkcRIz7EyDpFAd/EaDscbJ/NJW6ZUjHuJIvJJ61qqTok04LehuIVJa68EEbjMdicIg2rjYuiL23sMjuJHckmi0uFzXxJbzaH5poO7BRTXBtr6lw+cGu4tIP5SnwtN3jnwT913gR4oO2BRBy5SDp3C9oPbxbP4SVsKLpVAiGTYjZ7DNp/MAg3gTWqjCpzTgQrUOONqC01MOCSx6aX3KaCnFaynVh7LL3Zn5v6oKZWJebLMMC7buHmiodBktSBVDoGZW0hwpI2Q5JgC2FyWJtlYIaBclibYWIFSUSTFBC8wEliItQoMmpmoUgK7EICEwqEoWpUuChQTZUGGjRhXYrmClOoyuyUFq1Lsa59BacQFUi1HDdi0LcyWWVRzMbROEcpKjG0GYV2dhZYU1BwD9BiAQ1xkcrRkehEyoY8PmueODj5rvhCCnkQmhxdHFLb7bukA94W4gmM8SeeIAlNb0QAjEIJoa6i0CWS2EOCnBqJS0A2GisqQsKzsYsWLEGLFixaH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340768"/>
            <a:ext cx="4038178" cy="3914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921177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AutoShape 2" descr="data:image/jpeg;base64,/9j/4AAQSkZJRgABAQAAAQABAAD/2wCEAAkGBhISEBURExIQEBUSFBEVEBQUFRQWEBQVFBAVFBQUFhYXHCYeFxkjGRQWIC8hIycpLCwsFR4xNTAqNSYrLCkBCQoKDgwOGg8PGi4lHyQpLCksLCksLCkpKSwpLywsLCksLCwsLCwsLCwsLCwsLCwsLSwsLCkpLCwpLCwsLCwsLP/AABEIAOEA4QMBIgACEQEDEQH/xAAcAAEAAgMBAQEAAAAAAAAAAAAABQYDBAcCAQj/xABBEAACAQIEAwYDBQUHAwUAAAABAgADEQQSITEFQVEGEyJhcZEHgaEyQrHB0SNygtPwFFJik8Lh8TNUohUWU7Kz/8QAGgEBAAMBAQEAAAAAAAAAAAAAAAIDBAEFBv/EACsRAAICAQMDAwQBBQAAAAAAAAABAhEDBBIhMUFRBRNhIjKR8IEUcaGx0f/aAAwDAQACEQMRAD8A7jERAEREAREQBERAEREAREEwBEjsXx2mml85HTb5mRz9qW5IvzJP6TLk1mHG6lIkotliiVxO1Lc0X5Eib2H7RU23un1HuIx6zDPhSDi0SsTxTqBhcEEdRtPc1ERERAEREAREQBERAEREAREQBERAERPNRwASdANTAMeJxS0xmY2H1PkBzmlS7QUmNvEPMgW/GQHF8WzvmO33R0E0RUnzWp9XyRy1jSpee5fHGq5L8jgi4NwdjynqVvs7xT9oaDHcFqfqPtL+fvLJPd0+eOfGpopkqdCIiaDh5dgASTYDeVfi/HS5KISF+revl5TN2k4rr3Sn9/8ASQNNCTbr7T5/1HXSv2cX8/8AC2Ee7NrC4UuddAOf5Cb4w9JN7fxH8p5bEJTUC97DlqD85EVqxYknnMblj06XCcvknyyayUG0snyNjMNfg/NCfQ/kZDXmzh8e67G46HUSK1WPJxkhXyjlPsbGF4hUpNbVTzB2PqJaeHcTWqOjcx+Y8pX8SyVU3UNbw62N+mvKauCrNTcbgg6f1zE36fUSwTUW7i+jItWXeJiw1cOgYc/oeYmWe8nZUIiYsTiFRC7GwAuYbSVsGWJTuJcXap5DkB+cy8J42EIVmNuYJJHqOk8qHquKeTaunkseNpFsifFa+o+U+z1isREQBERAEREASP43UtTA/vMAfSxP5SQkbx+kTRuPukE+liD+N/lKNQ2sUq8M7HqVtiHbXQfSaYW7WHWwh11nirUyKepFhPiZTWSuDVRpYriJSqKi/aRwy9NOR8jt6GdF4VxVMRSFRDoftD7ytzVuhE5LiySZn4RjXovmRip52NtOhGx+c9vR5/6dfBTJWzsE0uL48UaRbmdEHVj/AFeQOE7XMR4gpPWxH4XkdxHiD12BbQD7KjYfqfOa9T6njjD6H9T/AMHFBmqXJNzqTvPJ4nSQ2Ym43C2J9NdB8567s6620OvMeci34UVBCva983hBvfrrPnsTg5XNlrsnsNxXD1NFcX2sy5Tp6TLVwA31APNfEv0/SULFcDqgGzB9Rpqug0087fhPeA7R4jDC1XPa6gczqOR5j11no7ITXFP/AH+/ghZcHwqjarT+eYH2tMlLCIdmdz/hWy+5mp/6yaihgysCLhrDWY8bxzuqZdnNgOu/QCY/o3Uo/v5JE0mDAGwHmza/QTRxPEKKGxq0r66AsToL+m0pGL47XxQGTOEO42H2uZ9Ok8UODVSVJdVItcasN9tdLcpt2RS54/fgjZ1ns5xRWHhZWVtLjYNbby0/KWGcv4LT7moGWwVwwqqLhftFlKjXUXOvTSXNO1VJbK2ZmtcZRcEAXJvsD6z1tLqsbjtcuhXJE5eVXtDxUO/dKfCh8R5FunoPxkbxTtq1U93SHdqdCb+M/P7o9JEpWymx0tMPqGr9yDx4+j6slBU7JTHrlv6afMCaWNqqCmQ38K5v3uc9Cvm0J5f8TA2Cbyvy5A/Pb3ni40uY0XMuvZPH95Rynembfwnb8xJyVPsfTZajKQR4NQf3hb8ZbJ9XoZuWCN/2/Bnn1ERE2kRERAEREAT4wvpPsQCGxPZpGN1Yp5WuPlIvF9i3baqp9VI/AmW2Jhl6fp5O9vPwT3yOdYrsZiF1CrUH+Frn2NjI0YMq2VgVI3BBBHyM6vaR/F+FLWS1gHH2G5g9PQzLn9O+lvG+fDOqfkpmCw65CTvsP1mWqoHnMSt/X0npjPl5y3OqL0j5MdV9J9NQASMxnEVVsrE3OtlF2t5CSx43J0jjZ9xDTWDA+FgCDyO00cZxFwf+hXAOout2t1sN5jw2PWpsdQdQdCPUcp6awyiuStsmhRCKAoCqALAaADpMOKpK62cBgLGx2uNjNwLdJHcUYqg8zKMfMq72SfQ8prtoJs0xIerxJKa3ZgoG5M9YPjtJmAzhb82uFF+ZJG00SxSa4RBMtNJrqABqNz1mCvTPzswH8QII9iZ9wVUE6EGx3BuD6GbWIcZhttrMTuL3d0WdSq/2Nw3OSGGwrk2AZieQBJ9hLDgOFNWdU2XVgbaAaZiPpLpgeHU6K5UUL1P3j5k8562n089QrfCK20ihYbs1im17pl/eKr9CbyZwvZuvYBu7A82uR7CW60Wm5emYe9kd7I/hPCRRB8WZja55ADkJIRE9DHjjjioxXCIt2IiJM4IiIAiIgCIiAIiIAnwmfZr4+plpOeit+E43SsFBZ7sx6sx92JmQzFREzAT4CbuRrXQ16yjlf5zxwTEphyzVKbMGa5rqM7DqrKBdR0Iv5yRrYRct82vSRNXTY2vvbnN+nyywTshKNnM+OYmscdUrMxqkmpka7qwJuEZSLEBRYhdtNZaaBStURrhqoVcxXmcozXt53knUwgc7X+QMk+EcGUHRQCZry6rcq7nZy3mxTUBctrnSRfHMK7UrKhJXaw1PtJPFnKxA5TV7+ebjcoysPwUPiQSlhmdTmrlwvi+1TU3JyqdtgLzY+H+Ju5TEoVTu6hqtVY2z517spcAocpIsCb7y34nArW1KgsBoSBcgDn1mhR4bTvfIl/TX6z1YayO3lHO1HrAKhrsuHzlG0W62RjcbHmd725CT+OwmQruSQbn000GwmthqmUhgdQLDbQdANhNvE4lqigldF3I21mPJlhNS45OJMnOylXUjmAQPcGWaUns/iMlYeeh+en5y7T3/AE7JvwL44K5rkRET0CAiIgCIiAIiIAiIgGGpi0BsTt6zGeJU+p9jIqtU3PUm/vNZ6k5YLFQxSuLg87a6GZpUjjMhzm5C+IgbkL4iB56aTUX4q0ztgeJf5VP+ZObkC8TQ441qD+YA9yJVj8Vaf/Y8S/yqf8yfP/flPFo1NcPiqR0P7VUAIBF7ZWMpzzUccn8MklyadFdLz0zWns7SO4lXI0G50E+IUN0qNPRGariB1kdisUOsz0cCumbxE8r6TbTAINco9pfePGR5YputOmCeg/5mZK4tdTuJ9PD841FxPtThthYXX6j2kFByW7k7ZpV2mteMTTdb7GatOq5P2ZohDjgjZK4JiGBGm/1FjPoSm9wNx0taaK1m2mXBYUKpIvr/AEZFxfk7Zho1vOSmGxJyFL6NqRNBcAvK4PK23oRPtBipsf8Aadl5iwS1CnZgRyl8ptcA9QD7iUSg15eMGf2afur+Ant+k/bJFWQzRET2SsREQBERAEREAREQCHxWAe5yi4vcajnNN+GVf7h91/WWSJygQOC4KxIZvDlYeEi9wLHe8mhQX+6vsJkiEqBj7hf7q+wmnxegO5aygbHYdRJCYMamamw6qfwkZq4tAo9XcyMqYcvVUfOSlca+s+pSULm1zaD5XufwnxC+nJL+TV2NVcNZsxvfXTpaZM89EwFB3lO5SfJI2cPjgukzVsSpUm4vaYBh6Z+8R7fnNTF0wpsCG89RPQUpRhVqv3wRpGpiNphpKJ6qXmOxlMVSqxR97uTGAqU1pHN9rkOokOAZu4PAmpoCBbeXY20+OTlGOswAJ0vyE8p4kDHe5B9R/wAz3VwmRrXues965bcrk353Nv0lDpcAz4Uy+4ZbIo6Kv4Si8OoksB1IA9xL8BPd9JX0SZVkPsRE9orEREAREQBERAEREAREQBERAEREApnEsLldl6HT0Oo+k0DLP2hwmgqD0b8j+XzlbqLPj/UcHt5WzRB2jwIM83nljPNSLD60wOZ9d5rVKkuhEiz47THmnlmnm81KJEzKZtUWI2M00M2qZlczptoJ7aYkaZEnEdJbgGHzVQeS6+231IlskP2dwuVCx+9oPQf7/hJifV6LF7eFL+TPJ2xERNhEREQBERAEREAREQBERAEREAREQDxWpBlKnUEWMpvEMIablTy2PUcjLrNHivDRVXow+yfyPlMOt03vw46olGVMpTCeTM1ekVYqQQQdQd5inyE4ODpmnqYXWalVJuvNaqJODIs1GE8zI4ni01JkT2k2aU16Ym1TEqmSM6CSHDcIXcKOf085qUKZJsBeXLg/De6XX7Tb+XlNmh0zzTt9ERk6RvUaYVQo2AsJ7iJ9SUCIiAIiIAiIgCIiAIiIAiIgCIiAIiIAiIgEdxXhC1hf7LDY9fI+UpmMotTJB6keWm9p0QzlfarFHvGsT6cjpe9p5HqWLG0pNcstx2ZzWExu4kknYKo1NHSsLsisysuxKgkAjfWaWI7I4xdgrDyJ/T855r9Oyx7Et6NJzPAmVuBYv/4//IQnZ/GsbCg587gL7mwj+lyrs/wLQpzew1EsQFBJOwGpkNxbD1cOVDlcxLCykm2W17nn9qXnsGS9Fna18wUWAGgUE/UyeLRb8uyfAcqVokeC8F7sBn1fl0X/AHkxET6LHjjjjtj0KW7EREsOCIiAIiIAiIgCIiAIiIAiIgCIiAIiIAmOtWVFLMQqqLsSbADqSZklR+KmJKcMq2NizUVHU3qqSB8gfaRk6VnYq2kTGL7TYVUBOJoDOD3f7RfEbaWsdZzbjXjdiNbk5bc7jSU3B8SdMHVIbxd7TCqwzAghszAMLXBy67i46yIxPE8RmzM7E6bNt0Gm08vUqWau1GuOGr5P09wuuj0abIwZSi5SNiALTanP/g9xhquFakxVjTIcWtcCq9TRrc8yMf4p0CepF2rMjVOhaYsRXVFLOyoqi7MxAUDqSdBMspHxa4l3WBIB1YkgdcosLjmMzLOt0guWVbtjxKnWrI1N0qKe8IZWDLrV01HkBLj2R43hqOGVKlelTfxuwdgtgWIBu2h0HKcN/tTDDpWFVFLZ/wBmAPtKTrvpfSwtJLB8fLUQKpWpZlvTsLlbEfaIsrggEDY3nnRUo5fcZo2WqP0XQxCuodGDKwBVhqCDsRMkp3wxxAbC1EDl1p4ioKZOngYKy6chcmXGeinasztU6ERE6cEREAREQBERAEREAREQBERAEREAREQBOTfGfjId6WEH3P2tQgnQkFUuOfhLH+ITqtesEUsxsFBJ9ALmfnjtS1arXq1XBBqvmABBYKPsrYbWWw95RnbUaRfgScrZGYDD1q9RadIXSn43ztakFVs7FzsBea+ERWqEV2yo17MmoDE6FuZWxO3W8muD9oKuGpd1Tw9I3JLMwYlr9RcA6aSIxIZ3vkSmWOioMqD0BJtMrpJGnlt2dI+DdZBi8UgYMWp09RbIwpOVDi3UVJ1ucR+FlNaONQvdSyulwfAcwuFYbbqLHrO3TZi+0x5fuE5F8bMXmK0r5coXUXN8xLFTb91Z12cn7aYcVziHOo8QXr4dFt5+ESU/tIw+5HJcLhWzIwW+o1AudToOgPkfOfcLTZO8Xw2a4F/u66H3m5XSoqZbsqE5sgJyggWBI62ihhCxFhp15TDfJvLl8J+0FTC40Yar/wBLFWVG+53ouadul9Vt/iE7kDPz/wAHqd0wtyta/UbH1nZ+znaJcQgBsKgHiHX/ABD9OU14ZcUZMy5smoiJcUiIiAIiIAiIgCIiAIiIAiIgCIiAIifGMAr/AG04mKdDLfWof/Ean62E5FjcQpJvqZu/FbtC7456CkqtJUXTQklA5/8Av9JTcHTao4FqjjW4VgD5atpMeTJcqNmPHSslXxSdV95o4usLgixtbnPWI4QyrpQxAPmUZPoAZFVDl0N18rSmXJYkW3A8VAsdORnUOzfblHphKlywsFII8Xkb/e/Gfn9attjM/eMVvdiAR1yg8testhlcSEsO4/SDdqKfJW+ZAlB4riCMPZtCzEtyJ3195WMF8QmTDq1WhVqBX7lq6kZGfLmCtf75TXzkNx3tQ+JqaXVALKoOnW5I3MunkW0ohjbkbOKqJqLgXBEwcOxahbNbQzFhuBYiqmdEzA876yNLZGIOhB1Exu7s2UWqhjk5W95McN4zkYEHKQbgjQiVThOIwRUjECoDe6uhO1tiNRv5T5VRLnuKzuOSsjB/mbZSfaWKbXJBwvhneuzfaVcQuUkCoBr0YdR+Yk9Pzhwrj1ehUBW91I9bjpO/8C4n/aMPSrWy94gYjodj9QZqx5N5lyY9hIRES0qEREAREQBERAEREAREQBERAE8sJ6iAVDtN2Gw+LfvHDo9gC9MqCwAsMwZSDbrvKyfhEim9PG4ql6U6J+otOplZ57kSt443dFiySSqzmJ+G2J2HFsVbzoUz/rkdV+DDsSW4g7E8zhEv/wDrOv8AciO5E7sT7BTa7nHR8Dj/AN+/ywifzZtUPgqAMrY7EFb6haNJb/Ms1vadZ7sT7kEe3HwPcl5Kzw/sjh6OF/si0Uaib50qAVO8JN2epmHiYkA35WFrWEhKvwe4aTdaFWl5Uq9VV9mLToWWLSVIjuaOfr8KcIBZXxyfu4gj/TNWp8GcGde8xv8Am0z+NKdKyxlkdkfBL3JeTmDfBXC8q+OH8dE/jRnkfBfDjbFcQH8WH/lTqOWMojYvBze/JzzhfwlwtNwz1MXiLG+WrUUJ8xTRSR5Xl/w9EKoUAKAAAALAACwAHITIFn2dUUuhxyb6iIiSIiIiAIiIAiIgCIiAIiIAiIgCIiAIiIAiIgCIiAIiIAiIgCIiAIiIAiIgCIiAIiIAiIgH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196752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AutoShape 5" descr="data:image/jpeg;base64,/9j/4AAQSkZJRgABAQAAAQABAAD/2wCEAAkGBhAPDxAPEhAQEBAUEBQQEA8PEBAQDw8PFBAVFRQQFxUXHCYeFxkjGRISHy8gIycpLCwsFR4xNTAqNSYrLCkBCQoKDgwOGg8PFykkHyUsLCkuLCksLSksKSwsLCwsKSkpKSwsKSksLiksKiksLCwpLCwpLCosLCwpLSkpKSkpLP/AABEIAMIBAwMBIgACEQEDEQH/xAAcAAEAAgMBAQEAAAAAAAAAAAAAAQYDBAUCBwj/xAA6EAACAQIDBQUGBAYCAwAAAAAAAQIDEQQFEgYhMUFREyJhcZEHMlKBobFCcsHRFBUjYoLhM0MIovD/xAAaAQEAAwEBAQAAAAAAAAAAAAAAAQIDBQQG/8QAKhEBAAEDBAEDAwQDAAAAAAAAAAECAxEEEiExQRNRYQVxoRQiwfAVMlL/2gAMAwEAAhEDEQA/APtwACQEACQQAJBBIAAkCASAIBIAgEgCASQBFwSaGOzuhReh1IOq13aWuOuT8uRWqqKYzI3Wabzajynq/KnJevA4VepWrf8AJJaeKpx3QXnzl8/Q8Soy5St4WRxb/wBUxxajPzKs1O285hyjN+i/UhZ1H4JeqOBKFZe7KD/NF/dM8Sx1aHv0dS60pXfo954v8pf/ALCu+Vj/AJ5T5qS+VzLTzSlLhNLzuvuVjC5pSrPTGVpfBJWl5WNDafOlgqPbODmtSi0nptfm30/c3tfUr1UxGIlMVZX+O/x8ibFOwWY1YaNcKmGnNaoxnpcJ7r7mm4vdy4liy7NlUtCdo1OXwz8vHwOra1UVVbK421e0/wAL5b9hY9WFj2JeLEaT3YWA8aQe7AD2ACUBBIAgEgAASAAAAAAACsbdbe0MppRlNOrWqXVGhFqLna15Sf4Yq632fHcgLOD4/S9uNWm6c69HDOnJ96nQnPtoR63k7N+Fl8j6xl+Pp4ijTr0pa6dSCqQkucZK68gNgw4rFRpRc5Oy+rfRLmzJVqqMXJuySu34FPzLM+1nqe6K3Rj0X7nh1urjTUZ8z0rM4c7EbZ5pOvVjTwFJUV3aM6+I0rnepOME3K+7uq1jDgcknLEfxmKq9vitOiOmPZ0KEN/cpU+XF73ds25YuK3tpLq+B5hmtPlUg/8AJHz976heu07Z4j48s5qdenFmVUHxsaeGzSKtdKS8Onmd3DZ9Qnuvp8JLd6onT2bVz/avBDmThY5Oa5/h8Lbtqig3wVm2/GyLHmU4Ozi7+R8+2rodlisPj3S7enSmnWpWTvBN77Pc7Xb80jSjS2/W2V1cfC0Ry6uV43B16ssRQqRnV0aHaTTUb3vpfPlczZjThXhOlUipQknGUXzTK5t/tHlVbCLGYStThj4Sg6KpQdOtJakp06sbK8dLbu+a3Pfv3sDmMsVhKWI06ajgpSj13b1+xbWaSdNiqmrMfmCYw0cxzHMcPg54KFOGMpaUsNXlNwxOG0taNXKpptue59bndwWMm6VOclpqaYuaX4Z23tfM0KePjKKad/Doeo4sxuamu7FMV9x58kVZX/Ks4hWik3adt6fO3Fo6J89w+JdNRadmndP0Ze8vxSq0oVFzW/z5nd0mpm7miruPyvlnBIPelBB6IA9AAkCCQAsLAAAAAJACAAAD4d/5CZNWlXw2KSfZ9j2Kkr2jUVSUtPhdSv8A4vofcTWzDLqWJpSo1qcatOStKE1dP9n4kxOB+LZQlfe99+p+r/ZVQcMmwKclP+k5XTukpVZyUfNXs/FM+C+1bZGGXY+pTpxaoziqtFNt2pyutN30lGa+SLd7Edt61OjVwLg6kIS7SnN3009XvQ+b7y/y6lbtcUU756hD6ltfmjilRjdt96SXF/DH9fQquFymtKcatSqo2kpKlFao7ndJ33M71SfaTdSS70ndv9PI9qmj5DVX5u3Jrift9mc8yxYylPER0Vas5x+FKEI/+qRw8TsJhZJ7pR8pP9SxabHyv2u7W1qVelhIOUKWhVK2ltOo5Sdo3XKy4eJNii7qbkU7ufeUbd3bsVPZ5KMnLDYmcX0jOVvRO30Net/NcHvcViILju71vNb/AFR89ntk4yjOi3SnG1nC64fc+1bGbRPMMFTryS174VFy1x4tdLqz+Z69XpbmniKpndHXMKzax1Li5Xt7Tm1CeqlPhoqbt/RPg/oWCONjNdTiba7GQxap1acU6lKanKmp9n29P8VLWvdbXCT4MrbzqngWksQ50rqLp1+5jMM/gqU3vaXVak1vTa3Hlix6lG+135j2+yYz5WjFbLYOpLW6ENV73SSuzo0oxhFRirJcEuRo4LGqok01vMk65hVVXVH7pWy42PXZV2lujPvR8G+K9fuZYVGzznUNUIy5xlb5Nf6MmXd6KfPgzWmnOERxOHWr6uypy5JaW/Fst+xdZywzT5TdvRFSxraowXJp7v7tSLfsbSth/Ob+yOro6cajPw1jt3QSDtrBBIAAAIAAAAAAAkAAAAACQ5udZxHDw5ObXdXRfEzfq1FGLk+CV2fOc4xsqtScnvbe5dFySOfr9TNmjFPcqzOFS21wv8xqwlNtuF1fm07XXluOrspk8MLT0wVlxdubN2ezlRQc21qS1OHNLjx62GGq6UcS/N6miKK5nHak56d7D4hL3kd7CRw80uvi7MqEMSZY4u3BmNm7FueaYn7oha8VlSSbi7+D4nwr21wpfxFFf9vZd/pp1PT8/ePqMc5lHmfH/arha1bFLERTlFwUGlxWm++3zOppK7NV+Kqf2phScryapiqkaVKMpyb4RX1b5LxP0Bsnlf8ALsHTw7tqu5VGuGuXFL0S+RQvZNh5UlWnKLi5WjFvc7J3f1t6H0qVRSVmU+qaqqqr0qeo/JUzSxUWcTO8iw2LX9WlCbXuycVqj5Piea2KdKTi9/R+HJnlY25yKc0zmJVVzL5SwtZ4dvcu9TfWHw/I7ir3OXtHD/jrLjCav+V7n9GbOF32RtVG7FSI44dCpR1UJfmT+jNfJfxLxOrGn/S85fo/3OXlKtVlE9G3bNK09w7OYy7lGNvilf52t9C87OUtOGp+K1erKlmOEWMo4OhSmko4mM67vZ9mk7pfQvtJJJJbklZJckdzT2dtW/Phttxy9gA9oAACQAEIBIAEEgAAAAAAAAJc7P6+ig31drddzKB22hzq2v2dOpWt1dOnKSXqkW3bCraNNfmb8d1v3KpQqxjNOa1U2pQmuN4Si4v7nD1dUTqad3UYUntRfZJmdariMyqVJympYftKjk206sp91+dnMtkJbiMHkeDy+jVpYRyk60lKpOUtTUY+7C9luV3u8WY3Iy+p3ablcRT4RVLP2oeJNVzPE6hysKOngcPPET0xdkleUnwSNLafZ904a1JVI891mvHyK9t/n1TC5dTp0pOE8RUlrnF2l2UFvjdcLtnI9l2LrTo46E5ylRjTi1GTbUajb4X4bjvWNDRFndPfbSKYwsOUd2aSaV93gWKliborFA6mHrHGucqM2db4qfNOz8mc2hVOpWWunUXhf6nOoUSdvCJTmFLVRnf4X9jJla1KL8E/oZ3hpVf6MFdtd6XKEerNzB5ROkl3ZOHBT0vTu8eBpTTmYiE+W3WmoU027JXk/JWKw8bOc5SS0p8l8PQ6Of1m5wpX7qgm/Ftv/R5y/DJtHUt2s8y0iG9kdKo5LTc+k5dGSitXE5WQ0IKKskvIsMDpW6cNJl7QCBsqAACQAEAAAAAAAAAACQAAVfbCXegv7f1KhW3Fq2uleovCKKrVdj5vW83ZZz2wOxikZJ2fgzHK68Tw4VY5GGTMzkvIxyt1G0eM32doZlhadGpN06lKTcJq17PirPiv2NfC5TRy/DfwtJ6pSlqq1OcmZpNdTDK3mdL9bV6Xp4+E7uGKMTZpMxJN+CMlGLT8Dw8Sq2f4upBOVNJySulJKSbW9bnue/qZMu2vpVbRxmCpwm/+yhfDTv1cfdbMuHo2jN/2v7GlGN00+fI9VqubcYmMxK8Th9NyKFClRUKcXpk9f9SzqNy396252Vl8jqUXG25JK1rLckuhS8szqMmob1LS7Ra6Lk0WTDY12/8Av1O5bqpmI2toiMcMuO2awmId50Y6vjjeE/WPH5lfzTZSGG0Tpyk4uWnTOza3X4rjwLXSrpmDH0O00rknqfpu/UvNMTCGrk2G0xR24o18NQ0o2Ui9MYglIALIASAgAAAAAAAAAAAAAACAKptbh2pqf4ZLj0kuRVqpaNtcbKMYxTsrlN/mUG7S7j6v3X8+RwNbZnfNUKzCZxMTj4meS58V1W9MwTicvHso8SlbjvPDaZMmYZ+BaPkJIx6Se16k3LYQiKM1NGNGSLLxA29dqcvK3qzjV82o0YSnOe6O9qPedvJG9mLkqE3F2dt3ndFdwmCb5Hut2IuczK8RlvZPmc6jda8lebdPk4w5F2ynaObsp9/xsk/oVrA5Y3ZWLnkmzvBtep0qImOm3nKx4CoppNX8mdKEDXwuDUUbiR6oRIkSCSyEEgBAAAAAAAAAAAAAAAACASQBx9osm/iKbS95b15ny7NstnTk4yi0/ufaGjm5nklLEK04p+PNGF21FfI+HdtVovuSlHw4xfye46mFzhShFyir27zi7b/Is+b7BVI3dPvx6cJf7KdmGQzg2u9Tl5W+5zL2mz3Cs0+zcq5nQXvVFD86aXqTTrU5+5UhP8s4v7MqWPymtLdKd14KxznlTjyMI0cY5qUxK/yoPoeFRfRlGhSqrhKa8pSX6meEKz41KnznJ/qT+jn/AK/BhdOztx3eZ5deC/Em+ke8/oVWlh+t35ts62Dg+hpTo48ytFLsYelKu1B+62rR/cuGVbGwSTlv8DjbPYSbkpRXDqX7Bzkkrqx07VFMRjDXp5w2z1KH4UdOnQUVZIwPFpcT3DGxfM3jEI5bCRJ4jUTPdywkEEhAAAAAAAAAAAAAAAAAAAAAAgWJAHhxNbFZbSqq04Rl5pG3YAVfG7CYed9KcH4b0cLF+zZ/hlF+asfRbEWM5t0z4S+T1vZ5WX4YvyZrvYWqvwn15wPEqCK+lA+VUdiJ80dnL9jUmrr9i9qguh7VJExbhOXLy/KI00rJHTVJHtRPVjSIwhr1MMmadTLum46gsJgy5lOlOJu0m+Zm0iwiE5ESASqAAAAAAAAAAAAAAAAAAAAAAAAAAAQSAIBIAiwsSAAAAAAAAAAAAAAAAAAAAAAAAAAAAAAAAAAAAAAAAAAAAAAAAAAAAAAAAAAAAAAAAAAAAAAAAAAAAAAAAAAAAAAAAAAAAAAAAAAAAAAAAAAAAAAAAAAAAAAAAAAAAAAAAAAAAAAAAAAAAAAAAAAAAAAAAAP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pic>
        <p:nvPicPr>
          <p:cNvPr id="7176" name="Picture 8" descr="https://encrypted-tbn0.gstatic.com/images?q=tbn:ANd9GcQ3xALXgAbtiGN59jn8gCoNznC8nSrAj6l0CuNg2W8hMRv8mdCbxQ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06944" y="2564904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4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66318" y="1492027"/>
            <a:ext cx="2466975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97094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AutoShape 2" descr="data:image/jpeg;base64,/9j/4AAQSkZJRgABAQAAAQABAAD/2wCEAAkGBhISEBUSEhQUFBQUGBQaFxcWFRUWFRgYGBUWFBUUFhQXGyYeFxolGhUVHzAgIycpLCwsFx8xNTAqNSYrLCkBCQoKDgwOGg8PGikkHyQsKSksMCksKSosLCwsLCksLCwpKSwsLCwsLCwpLCwpKSksLCwsLCksKSwpLCwsLCksLP/AABEIAOEA4QMBIgACEQEDEQH/xAAcAAEAAgMBAQEAAAAAAAAAAAAAAwQCBQYBBwj/xABBEAABAwIEAwUFBQcDAwUAAAABAAIRAyEEEjFBBVFhBhMicYEyQpGhsQdSwdHwFCMzYoKS4RVDcmOi8TRTVHOy/8QAGQEBAAMBAQAAAAAAAAAAAAAAAAECAwQF/8QAKREAAgICAgEDAgcBAAAAAAAAAAECEQMhEjFBEyJRcaEEQmGRscHwFP/aAAwDAQACEQMRAD8A+4oiIAiIgCIiAIiIAiIgCIiAIiIAiIgCIvJQHqKI4pg95vxCo8V4sGUnFjgXxbeJMT6aotkN0rNg+q0akDzICrO4tRGr2/FfIcV2iq1Kr+9e9oBiBrvqdVA/HU3WguPlJ/MqJtQMI5XLpH2RvGKJ0qNPkQpm4xh94etvqvjlThrwzMaFUN1nunR56KHCcYDPYrPZ5E/TRUjli+i/KS8H24OUNTHU2+09g83NH4r5CztE8H964VQbTJaRHJohvyuum4V2efXbnZ3bRMeKZ0BsA3qN11LHFq2zH/ok5cYx2d814NxdZLR8G4FUoOk1ZbuwNOUnncmPRbxZNJPR0xba2giIoLBERAEREAREQBERAEREAREQBEXkoD1Q4jFNZqfTdVsRjySW0vEdyLgLT1SSZm+86qrlRNF+vxdx9kQPiVBh2mo+HOJEc+vJWsPg2mn1duvKWEyvtcx6dVXskmOAYWxuNCDcdB0VGpgw3eefToY081t2s/ysX0Qbxf8AWvNR9QcHxPs22oT3eWqNId7Q/lzj8YWGAx1TAsLG4YRJMkEuMmbvGsaLd8Q7NuFXPRJbmP3og7wdSoOO8GqNAc6rTcOb2eKbmJbc6G8rXUlT2c3Cna0aLE/ayKZGbCmTOlQjTWZYtVxTtTTx7cpwjWGRFQGag9Qy4Ol1Yq8Npz4yT/xdUZ8y8/RWMFh6bTY1I5Gq5yrHDjTtRos3JqmzHhnZgEAtpmdjUmB18UT6Bd/wCqGN7k6iSDsefqtNwxrnCGCBu6Db+o3W5w9EMq0wLzPp4Srzk9E44KOzcoiKDQIiIAiIgCIiAIiIAiIgCIiAIigxWMbTEnXYbnyQEr6gAkmANytHjuLF/hZZvPc/kFWxeKfUMusBo3b/ACVFRFx5j63WbkWSNtgKTmMkjUgjyjdR4nE5pAAgxeLrYuZb9QqGHo5SQbHbca3jmsW6bbJLWFZDBt9fNZUajCTl2sUc0a78/NU21IuRrcD8SoUpN6JNjKxe87Wj6KhSrOc8X/LqrhrXgeq0lKlsiitWxQYA8guJMCNuq9Zie+bmAiCbH4XCkr0nG4iI33UGGJg/XdZTc17r0WVUV6mEZqWN6+Efks6FCncBjRO2Ufks8RWgtAk5tdYjmsqLhMtGnPmojNSVfAaokZDDlH65KJ3/AKin/V9Cp6jdCbBQ1GxiKf8AV9Ct4lGbdERbFQiIgCIiAIiIAiIgCIiAIiIDXcR4sKfhb4n/ACHV35LRvrFxJcSXHU/gBstlxbhxBNRokH2hvPMLX4XDlxsDFpOwWUrLI2mHwDS1rjJ0JGyyqYVjqkiARBIIsf1CtlkABsBanFNc6rBIBsAduhVbt0SbPEPcGkgaei19PEGo5sw3Lfz/AMqzicW5uUAB2a0i8W9ojlZVq9ANYXtGYw4htyJAJDecSsecLZanRss7SANZFp/FVS0ZjLSRzn6dB+HVS4W7ROsCSdZ38t/gpGEE6aaeqJt9MgrtwlpBvNv/AApu7jnMa76ymYOBhwy3Fj8UdVa1ok2Ol/x3USl8ko8FXmQBy3UFeqC7LbML+nQrCpV1nr+agowH5hdzucwIFh5LleW1xNVEvlwDbeI/rZYFoJ89Rpt9VQZiNZtb5qWniw25V/XT0ivAs1I0IgfL1XpqtNSkPelx8hBFyo8YDkzsGYt1buR/L1VHCYkOxTNQQDIOoN9QuzHGtmbfg6ZERdJmEREAREQBERAEREAREQBERAeEKhTw3dF33HX8jy8uq2CwqFVl0DSYjGXIB0sI0A/FS4Wg7UiCdyJtGkTYn8FjjeGn2m+oG3UKd1fTfQDa8C65pJQiaLZW4h7JdlzPYHOpsEyXNaY02J+qocJ4vUqkB1E0Zkw5xMDNlGggunUCwkXuAty5wk5vZ0k+enkqNPAn9odXqH2WltFswAwgFx8z+A6RztJov0W8QTGrmzby6qSuy02uIPumNYlenFsiZkc9vNUMbxWgHND3MmQWtJ15R1uVXiop0wR18fSY2HZclog21ibdVew7Gua0e6Lg6iOYnzWl432UoYgtqiWuOUuaHZWvaCJBB9k5ZuIUwxLu+7pwyZWNIjxNIJaweYBPy6J6VL5JuyU1fGb2v4oudAPmrtSuzwk76efJVca+jSpElzW5D7zgNNRJIvBXE4vtthCRFeHA+y3M8k31yAxqPgqxhKHiy2peTs8RXY17suo15aSpcICSHECD6FcBxP7QKDiDSp13PHtFwbSa4f1OzA+ioO+0bE5szGU2Rpnc+ofM5co+a0j+Gk5XRDmqPrNCoWk2te0RA2hcB2y7RDv/AN0QKgdhxZ2hZVzDTfSR5rm8V2oxeKtVruDT7tJraYjlPiMeqgxWGYxlMMEfvqRJkknxalxkld0MTitmLaZ9/CLwL1alAiIgCIiAIiIAiIgCIiAIiIAsKjhF17UdAnVVXEESZH11CynKtEpHtJ8yRpoq9WNGxveQLq0aQLYGn61UOIphoBG36krlmmo3ejRPZFRpNIA285B1VbjzM7CzxiY8TCGmZ0JIMDTZR/t0EGQYiYECSLkD4KfDkVZkktBbqPW530WMMnONLsu1XZouAO/ZHvo1TVcX1CKb6klrhsGDQGZnSfpJ2qwmHazvqmSWlpdECpAIIAOrQd+hV7jWKDGE93nDJLiWzlEEzzHovivaDtjVrucwO8OhsNAfCDbxECLGw3nRdMYOTK3RteMfaJX75xpOMunKCZa0H3nTp035LR1uO4l7s761UvOpDyzzHhggdJWqpMj1uTqSTqSdypWldkYJFLJHgOMuAJ5nxH4ukqQVFCCslokCdpWUrGhRc72Wud/xaXfQK1R4RiXGGYfEOPSi+P7nAAfFLKszwTrra1KLqhosaJLq1IAdcyscI7AY95vTZRHOrUaT/ZTzH5hfR+zPYynhYqPd3tXZxGVrZEEU2beZJN1DYOpC9RFQgIiIAiIgCIiAIiIAiIgCIiAjxFYMaXOMBokqn+0NIDm3B026K5XpZmkHfmJ+SqljWgT6bfILmzcm9dF40ZNpu1JA0623Co4+rLg3MINgNDMTbmtln0BgkqtjuEMqZXaFjswMbrLJibjUC0ZJPZSo8L/3CWm0hp0NvDmKuUqYpjKPeM/HX0UT6LqdLKSJuBJsSfZbp1Vmjg5ptDtYbJv5xfoqQx17YqnRLfllPifEjTIyszuiI3NxI9VwvbH7I3PqOr4NzROtF5gb/wAN+2vsmw5xAH0bD4ENqudl2EO+WiursxKSVszk14Pzzh/s/wAc4w6kKf8A9j2g/BslbvBfZa4iauIaOjGF3/c4j6L6Hizme49T9VgNU9R2Wo5Wj9neEb7XeVD/ADPgfBgC2FDs3hmGWUaYPPKCfiZK3LwvAxaJ2VIKGGA0sthRasGUxzU9Jg5/JWILdBXmaKnQI6nzVxpsoILCLxpsvUAREQBERAEReEoD1FTr8Vpt1dJ5C6pv7Q/dYfUx8gotE0bhFqaeNquAIgZtPCSI5kzZZ4etVL3AmwHhsBJ0N/NU9SN0KZsXvAElV31JM7clRoGo5xa9we0tk6RcwBpfRS0m+KCQdNr2F5Okrmy5W2kui6j8kpruaDHiN4Gk8hOgVSnjHubmc2InqQQdp6dOamxRAuNW7f4VVuIfJylsASQQfa5yDpcLnlkalxb0aRjqyxg6xIc8i+g8tRZT0cQ4tOZtwYgRpz1WnwFR3dkP/iP8TrQf+IbtFhc7K3g6j4dEBxyxmFtTItvH1Cvjy7S/T7lZRNa7HvxNV9ENLSxzhJu3wxDpHvCduRXQ8KwJo0gwuL4m5ne8Cdl7habJLmtAMkE/NW104cXF8n2VnK9LoLF7oBPJZKvxB8Unn+U/Oy6GZnOMMle7rDD1FNlXOtmhiWr0BZELxdCKsBSU1HKzYVYgu0SrjHWVCiVcYVBBbpmwWajo6BSIAiIgCItBxPiRqS1h8AsSD7Xr936qG6BbxnHGtkMGY8/d+O/otW2tUrvDXOMHYaDfT81jh+HVKgLhEDn05KxwjAPa/MRFiLm/nG4WTk2XosYbgwD5Jlo908+vRW6+DY4guHs6bDyUsG8fJRzBBJ1tCw9RpUTRix4GVoFhG+g2WbnWMWhYuLNQAZj/AAoTiMriTMeUt6TyK5pTcdSfZar6FHNZpht7AfE/rqpK/huJuRe1l73sgEDe24/wCocQ7MwkyLHqfgNVWKUYOnb8E9vZUxFaHZh8Z22WNM5akusDBiI+IVfEDuqrBeIJM7mYBHSduix4jjf3hp6lrQ4uIMXtDTYDUfFcTbbcn2mdCXSXkscTxAzZhpGo6Xi2q8w9V+UawTrfUj3uXrCo4GpLhOh1G2uxK2lWowNyESek2sOq3xT5ttlJx46JuFY5rXGm61xlOzidQOR89VuQVx1UyTIGU7R6Rr6rYcF40RUGHqEkuDjScdXBt3U3HdwFwdxPIr2MUk46OWSpnRLXcdqRRPUgfOfwWxWi7U1oY1vMk/Af5Wk3UWQuzR0at1sKb1pqL7rZUHrmxmjLRXkrwOXhK6kVPVk0rCV60qxBbpFXaZVCkVcplQVL2HNv15qVQ4XRTIAiIgNR2l4h3dNjbg1qtOkCNs0lx/sa5UhQJIa0fkP8KP7Q2EYVtcCf2WtSrEDXI05akf0PcfRX+GVS452wWuAgzcggOBB0iDKzmSi3hKORgB1Fz56rynRImCTJnxEk32HIJicUxpAc7KXGB/5WNGoZIIPmd1xznHkov7GiT7JSSGna2vVRtpy2XEdSBE/qExFS1iJ2kSPVYtvl06x7MxtOt1m5JuiaJqrBrMSq1GkIcHCwN53iIPkoKGNDqjmu0YJk2Guk6bH4KXEZ3MOVwaLyd4IvfaJn0WLlGb5pfJbi1ojq4+mwHbO7YEydAfgFXPFS1+UtIzyZ1ym9idLgBDVaxwa9ocbEHa9vVWqjmGAR7VhtJI2HOB8lhznL81P4NaS8FUMbWkOPsyATrJ1jlsqdHh3f5mVHSybObEnLpLhyiLq9wbhpYapqR4n2v7oaGifQIxzGPcGNgWAibk3Ouuyem0oyn5J502onjOGsb7JMCRJ9qZjlzG4VSrScwlz5M2ExJA09YuVZOKcC6zs1uV7T4RvyvCoBzTmDpGbxTMkON4g+ca8wr+xdKmFyfZJ3RMGZEC4tfTRaXtDiTTptrjWhVo1BztUDXD1a5w9Vu8A4ljhYRIvvHLmtH2op946hhRGbEVKIt9xrw+o4jyEeq6/w0rZjk0fSVyfayvNQNHui/mTP0j4rq3GLrgOKYjO9zuZJ/L5LuyvVGMeyGm+6v4eotO191fwtRYw7Ls2XeLPMub7Zlxwb8szmp6TPtDkuS4Vi67BFOs5pfLfECR4Q15ygmz8riRzDXbrrSM26Po+O4iyk0ueQIBMFwbPlJWoxXa8NOVgknJl8NR15AeDYDeARuuJp1m1CWk1K7pu0tzPJBnxn2WkECbkQ0G4ctnDqXdU3Op0nPbJD3AeFrA0kwTbwgdbD3ZRtLsK5dHSU+1lQ58tN8AugwxtpAaOpEkzZWq3bVwpEd09lQjwucAWgzBLo0tJXI8KxwqPe11bI4GQW02ua+DlOVx8xblddLgez1ZzqZcWVKDyS+xa6DMyBZ0zsoU4vSDjJdnbdmKxfhKTnGXOY0k8yRcraqjgHBoygQABAAsNoHIK6CpIPUREBFiaAexzHCWuBaRzBEEfNfP8Ag/EHcNecLXJ/Zs0Uquvckm1Op/0zbK7bQr6KtBx/BtFRlQiWu8LhaDyBnUESPQKslaoGwdVBANnN52I6EKCviHBxdADA0mTsbajVaTBYCph/Dhj+7n+A8ktB1ik83Z5GR0Vz/XBIDg6mdC1w5z74tHVefktbT/b/AHRvH4LbaxqZmiI9QPiq7cd3Ti14LQ25d7sa+15cgpaJzGNBlm1jINrqerhhUAz3GmguDqFwRi5pTT939GtpOvBW7o1WuLCfEIAPhdImPE0m3XqrlDDZGNBALg0AwfasATP4rEYItjK4BvUaDkIt+t1hjsPUIIpmDbxEgiJEw3e0rpUZQVuOyjd6vRlWwzX+HLEaRYGNB5KEUQe7cW+xMBpls3Z5mFlgYkkl2YxMnW33fd8lbdSDQCALdBpqVEI+ouS0Q3x0RsxF8rRcybzy1VDiLKwr03Nju/Fm+WQAfG+llhiMbBLoLYkFx+6CZ1OitYTiTXgkFromw6ayqQnHIuDZfi47o8xdLO0EOBcLgaDUTfyWl4NwNzK+Y1JAFg4GfFMTtIg6fKVt62PotaA4gZrhvLcQBdauviHNcXNnYw4AOJEkT0jotHicpKVa8kc+KaMePYdtHO573nvLMYwkEnUiJgTpmtYrHsjwpz8S7FVoL2tytbqKYNgwHcxMnr1tRxBJIdOZxtEXAJtl5D5+i7TgXD+6otafaN3eZ29BZehixwi7iYSlJ9mXHMRkoOO58I9bfSVwddy6rthXIYxvMuPwED6rj6jlGV2yYmCs4d11VBViiVWPZLNkyqqnEOC067mudIjWI8QExM6EEmHC4l3NS01YY266YlDWcQ4ZRp4fK1optaQQWt0Psy6BMQbnkuZbwXEUnuqCiaxcGhpYczA3xHXWL7c+i78NlRf6RTJLvEC4QYc4bjaYHshUniU3ZaMnE4/g/ZyqHD9oEGT3VOZe4mJLnC7ae5J26kL6ThGENaCZIABOk25KlgcBTpCGCNbklxJtcuJk6D4BX2O+qvGCjtESm5dlvDgSJuOq2LWgaLUsdBB5H8ZW3VigREQBVsfgxVpuYfeFjyOoPobqyiA5DhOMcX5XznpyD5i1/mr1FrXl5cM0QI1ufoqXa3COovGKYPDYVQPg1/4H0WXCeINcwZR7TpN9dJPwj4LizY6dmsXaosvwzKV8zqYNraDeLyNlKyu4NEvZqYBbBMX1aeV9F5iK+adQBoBE+ZVGriHMp5JBOUkxv5C14gLl5uLp7RpxTRYfiXubFyCJEGd518lKcS5rYy2MyS5sQBzJ/LRavA4sZco8MiZvmMmQG7bhWm4t2cGz9iL2kSbfrVIzUvcyXFo84fmDy4hzmuiILdd5cToscVxx+aYsDESOeW8HT0VTiWJLC17XXFg25bBMQB19VVq1f3sNiSSSPIgk+SrD2RcYr+SWrdtm0qF9V7f4TC2dS9wvGrQADdU8dgyytL6pE3mkGsJFwb+KCq/FOMvFwPC28t+EQqj8SXNzyCADpfrCvq+iKZeaKIccjagMyHueS50Akglxu09IT9tY6m3xQ8aDUbC52Wtp4wuDTBiCCD7QE2n0kKKmx3ga0HMXNaY1JmMv4raEHORSUlFHWdn+BAkVXjT2RyH+V1KiwtHK0DkApl6CSSpGH1OS7c1odRB0Of5Fn5rlHO0Xb9t+BvxOG/c/xqRz0wdHECHUieTmkidjlOy+b4HiQe2RNiQQbOa4Wcx42cDYhYTjuy8WbRoVqkLKrTIOiuNFlWKJJaZVtjr/ABVVgup2LdEFlh/BTUyqzSpmH8VYqWmG6ladVXaVMwqQWJW5pGWjyC5+pXAbJ5fOwHzst/RbDQOQH0UEGaIiAIiICOvQa9pa4AtcCCDuDYhcBVoOwNQ03yaTpLHHkdiRy0Px3X0NUuK8LZiKRpvFjod2nZw6qskmtjo5XBcRLiaf3ZJcdC07g9PyUjMc3xZg4kQ1sgQRe30Wpe2phH9zWEt914+7NiOY6bX6KycWCwZjBAkE7yYHmuGcZLTN1JPo9oEuqSS4AE6jw6gNY08uitPqd25zJu8Az1NgB1hanH8RADWMBBADr76ErFjHZWmq4mo68zuRIn9bBYpJF7st8TIptDZJdaCNjy+IWtqVW94XONwBeDmBOojkrnEiGEFxlwLDzzSfEB13notIx5FRznEED2eR5H5fNbcStnrntzOk+N0+I2IbA8PLqFhRxuRuVrHOzWuIsIlxB/Wq19WuxzyH3Jje3MrPE8UyyBc/K8TKvHEHM2eEqzWyMsHE2BsANviF9C4DwNrIqOHivlnad+hI+XmuX+z/ALHutisQCJ/h0zyMHO4bbw31Oy+irriuMaOd7dgIiKwC4btl9nXf1DisG8UMV7wIPc140FUDR384uu5RAfDv9Xdh6gpYym7CVf8Aqfwn9adb2HD1XQ0MTImxHMaFfScXgqdVhZVY2ox2rXtDmnzabLk8R9lOCkuwxrYRx/8Aj1CGTz7p+ZnyCrxRNmtZUCsMeOaxqdh8ez+HiaFYcq1F1N399JxH/aov9C4k3Whhnf8ADFOB+D6I+qmhZca9ZiqOaof6bxDbBtnriqcfJpPyUlPs/wASd/t4Wl1dXqVD/ayk2fiFJNl4YoKPFcWZTgOPidZrGguqP6MpjxO+EcyFNhuw9V38fFu6tw9NtEeWdxe+PIhb/hXZ7D4ae5phpd7TzLqjv+dR0ud6lCGyhwbhVR7hWxDckXZRkHKfv1XCzn8gJDeZNx0CIhAREQBERAEREBT4pwtlemWPHkd2nmPyXA8Q4bWwzwHezII+44AzAO3kvpSwqUmuBa4Ag6giR8FDSfYPl/ePz1XFoyuYMpJEiPcA66+arjFd4wF4vFpEEzY2O4Mld/iOyNAmWZ6Z/keQPgduip1OxE613nzZRP8A+mFZPDEspyPmlTHzLRUPhBgEHYi0kXiAq5r1GDISCQIBFgRO/M7r6Wfs8b/77x5UqA+lMLKn9m2H/wBx9ap0zhjfgwBW9NDkz5KMOalTKxpL3QBALnu8mj4r6X2Q+zzuy2tigC4QW0rODT9550c7kNB1MR1/DeB4fDgijSYydSBc+bjc+pV5adFTwBeoiAIiIAiIgCIiAIiIAiIgCIiAIiIAiIgCIiAIiIAiIgCIiAIiIAiIgCIiAIiIAiIgCIiAIiIAiIgCIiAIiIAiIg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NZ"/>
          </a:p>
        </p:txBody>
      </p:sp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1124744"/>
            <a:ext cx="3375819" cy="33758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004078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NZ"/>
          </a:p>
        </p:txBody>
      </p:sp>
      <p:pic>
        <p:nvPicPr>
          <p:cNvPr id="9218" name="Picture 2" descr="https://encrypted-tbn1.gstatic.com/images?q=tbn:ANd9GcSt6pXZjPT8Ojxd6WURJ1WE0pvSYZLALdmZ-dpjbAZYvdHE3iPDY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5745" y="1412776"/>
            <a:ext cx="3924275" cy="39770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750441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</TotalTime>
  <Words>0</Words>
  <Application>Microsoft Office PowerPoint</Application>
  <PresentationFormat>On-screen Show (4:3)</PresentationFormat>
  <Paragraphs>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Silverstream (South) Primary School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Andrea Robertson</dc:creator>
  <cp:lastModifiedBy>Andrea Robertson</cp:lastModifiedBy>
  <cp:revision>2</cp:revision>
  <dcterms:created xsi:type="dcterms:W3CDTF">2013-02-22T00:52:51Z</dcterms:created>
  <dcterms:modified xsi:type="dcterms:W3CDTF">2013-02-22T01:09:14Z</dcterms:modified>
</cp:coreProperties>
</file>